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5" r:id="rId6"/>
    <p:sldId id="268" r:id="rId7"/>
    <p:sldId id="275" r:id="rId8"/>
    <p:sldId id="271" r:id="rId9"/>
    <p:sldId id="269" r:id="rId10"/>
    <p:sldId id="260" r:id="rId11"/>
    <p:sldId id="276" r:id="rId12"/>
    <p:sldId id="278" r:id="rId13"/>
    <p:sldId id="277" r:id="rId14"/>
    <p:sldId id="279" r:id="rId15"/>
    <p:sldId id="272" r:id="rId16"/>
    <p:sldId id="280" r:id="rId17"/>
    <p:sldId id="266" r:id="rId18"/>
    <p:sldId id="264" r:id="rId19"/>
    <p:sldId id="270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a Fleming" initials="UF" lastIdx="2" clrIdx="0">
    <p:extLst>
      <p:ext uri="{19B8F6BF-5375-455C-9EA6-DF929625EA0E}">
        <p15:presenceInfo xmlns:p15="http://schemas.microsoft.com/office/powerpoint/2012/main" userId="S-1-5-21-1758683218-2981183267-2764312846-3708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9BD91"/>
    <a:srgbClr val="1BB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32A4F-4B3D-4BFC-8963-E10A5CAECEF0}" v="1" dt="2022-08-16T10:43:33.341"/>
    <p1510:client id="{1B578A6C-E7F1-4551-8E0C-585C736597C5}" v="21" dt="2022-08-16T11:16:53.643"/>
    <p1510:client id="{3165752A-0712-4CB8-82B3-A50CB980BC48}" v="37" dt="2022-08-16T12:12:07.412"/>
    <p1510:client id="{319B6A56-28EF-4684-B301-8B3D3C2479FB}" v="20" dt="2022-08-16T13:57:57.393"/>
    <p1510:client id="{34304CEA-DA27-428E-A344-91CBF4FB7D9E}" v="56" dt="2022-08-16T11:56:15.912"/>
    <p1510:client id="{55D94265-5147-4B80-8B25-C637DFA336AB}" v="2" dt="2022-08-16T12:51:17.748"/>
    <p1510:client id="{5CFA25DC-7712-4334-83AC-24CF56C267E7}" v="31" dt="2022-08-16T10:55:19.595"/>
    <p1510:client id="{66B76129-8201-4E0B-94AF-55ED97D620E3}" v="310" dt="2022-08-16T14:03:21.864"/>
    <p1510:client id="{7AE07B74-E7C1-40D2-A336-695640B9F955}" v="1" dt="2022-08-16T11:36:50.969"/>
    <p1510:client id="{9E5E6335-FD00-4FCD-920B-0F63A299974C}" v="16" dt="2022-08-16T11:21:47.207"/>
    <p1510:client id="{B047E588-5BA2-1975-8C40-862DC621F48D}" v="6" dt="2022-08-15T22:42:19.434"/>
    <p1510:client id="{B257B679-F9EC-4D17-8EAC-85ED7C4220BD}" v="2" dt="2022-08-16T10:44:56.568"/>
    <p1510:client id="{B9DE2CEC-AFCF-42BC-A809-7765B7252057}" v="267" dt="2022-08-15T20:59:23.547"/>
    <p1510:client id="{BE9E50A3-CD12-9526-F916-712FED4A9A07}" v="899" dt="2022-08-16T14:03:07.260"/>
    <p1510:client id="{BF5BBFD0-34CD-9293-0ED4-BCAEC006676A}" v="10" dt="2022-08-15T15:35:04.052"/>
    <p1510:client id="{D5A444A6-61CA-1C4D-28BF-D4F8BD019A29}" v="2" dt="2022-08-15T19:31:47.697"/>
    <p1510:client id="{E1C4B4B2-E31E-18FC-0864-D3B12E79E50C}" v="485" dt="2022-08-16T07:46:26.111"/>
    <p1510:client id="{E2425E03-65F1-4D1D-AA64-8A3FCCFD1673}" v="297" dt="2022-08-16T12:47:00.363"/>
    <p1510:client id="{FD9A28BF-5F7F-46DC-83C2-EBC953CC94EB}" v="2" dt="2022-08-16T08:09:05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a3904bb57bdcc7b6f7eb32c2abb72e8efec1fb5d9319154f800da2781af60982::" providerId="AD" clId="Web-{D5A444A6-61CA-1C4D-28BF-D4F8BD019A29}"/>
    <pc:docChg chg="addSld modSld">
      <pc:chgData name="Guest User" userId="S::urn:spo:anon#a3904bb57bdcc7b6f7eb32c2abb72e8efec1fb5d9319154f800da2781af60982::" providerId="AD" clId="Web-{D5A444A6-61CA-1C4D-28BF-D4F8BD019A29}" dt="2022-08-15T19:31:47.697" v="1" actId="20577"/>
      <pc:docMkLst>
        <pc:docMk/>
      </pc:docMkLst>
      <pc:sldChg chg="modSp new">
        <pc:chgData name="Guest User" userId="S::urn:spo:anon#a3904bb57bdcc7b6f7eb32c2abb72e8efec1fb5d9319154f800da2781af60982::" providerId="AD" clId="Web-{D5A444A6-61CA-1C4D-28BF-D4F8BD019A29}" dt="2022-08-15T19:31:47.697" v="1" actId="20577"/>
        <pc:sldMkLst>
          <pc:docMk/>
          <pc:sldMk cId="2990727394" sldId="267"/>
        </pc:sldMkLst>
        <pc:spChg chg="mod">
          <ac:chgData name="Guest User" userId="S::urn:spo:anon#a3904bb57bdcc7b6f7eb32c2abb72e8efec1fb5d9319154f800da2781af60982::" providerId="AD" clId="Web-{D5A444A6-61CA-1C4D-28BF-D4F8BD019A29}" dt="2022-08-15T19:31:47.697" v="1" actId="20577"/>
          <ac:spMkLst>
            <pc:docMk/>
            <pc:sldMk cId="2990727394" sldId="267"/>
            <ac:spMk id="3" creationId="{B847CB43-6A2C-D99D-C9AC-D7E6BE067F23}"/>
          </ac:spMkLst>
        </pc:spChg>
      </pc:sldChg>
    </pc:docChg>
  </pc:docChgLst>
  <pc:docChgLst>
    <pc:chgData name="Guest User" userId="S::urn:spo:anon#a3904bb57bdcc7b6f7eb32c2abb72e8efec1fb5d9319154f800da2781af60982::" providerId="AD" clId="Web-{B9DE2CEC-AFCF-42BC-A809-7765B7252057}"/>
    <pc:docChg chg="addSld delSld modSld sldOrd">
      <pc:chgData name="Guest User" userId="S::urn:spo:anon#a3904bb57bdcc7b6f7eb32c2abb72e8efec1fb5d9319154f800da2781af60982::" providerId="AD" clId="Web-{B9DE2CEC-AFCF-42BC-A809-7765B7252057}" dt="2022-08-15T20:59:23.547" v="269" actId="20577"/>
      <pc:docMkLst>
        <pc:docMk/>
      </pc:docMkLst>
      <pc:sldChg chg="addSp modSp new ord">
        <pc:chgData name="Guest User" userId="S::urn:spo:anon#a3904bb57bdcc7b6f7eb32c2abb72e8efec1fb5d9319154f800da2781af60982::" providerId="AD" clId="Web-{B9DE2CEC-AFCF-42BC-A809-7765B7252057}" dt="2022-08-15T20:53:49.396" v="149" actId="20577"/>
        <pc:sldMkLst>
          <pc:docMk/>
          <pc:sldMk cId="486751988" sldId="267"/>
        </pc:sldMkLst>
        <pc:spChg chg="mod">
          <ac:chgData name="Guest User" userId="S::urn:spo:anon#a3904bb57bdcc7b6f7eb32c2abb72e8efec1fb5d9319154f800da2781af60982::" providerId="AD" clId="Web-{B9DE2CEC-AFCF-42BC-A809-7765B7252057}" dt="2022-08-15T20:50:23.139" v="65" actId="1076"/>
          <ac:spMkLst>
            <pc:docMk/>
            <pc:sldMk cId="486751988" sldId="267"/>
            <ac:spMk id="2" creationId="{5F2DD779-CB8A-F6A6-66BA-309083C00FF8}"/>
          </ac:spMkLst>
        </pc:spChg>
        <pc:spChg chg="mod">
          <ac:chgData name="Guest User" userId="S::urn:spo:anon#a3904bb57bdcc7b6f7eb32c2abb72e8efec1fb5d9319154f800da2781af60982::" providerId="AD" clId="Web-{B9DE2CEC-AFCF-42BC-A809-7765B7252057}" dt="2022-08-15T20:53:49.396" v="149" actId="20577"/>
          <ac:spMkLst>
            <pc:docMk/>
            <pc:sldMk cId="486751988" sldId="267"/>
            <ac:spMk id="3" creationId="{0330CDE9-DB42-CA68-C1A3-7673DDC45A24}"/>
          </ac:spMkLst>
        </pc:spChg>
        <pc:spChg chg="add mod">
          <ac:chgData name="Guest User" userId="S::urn:spo:anon#a3904bb57bdcc7b6f7eb32c2abb72e8efec1fb5d9319154f800da2781af60982::" providerId="AD" clId="Web-{B9DE2CEC-AFCF-42BC-A809-7765B7252057}" dt="2022-08-15T20:32:23.261" v="61" actId="20577"/>
          <ac:spMkLst>
            <pc:docMk/>
            <pc:sldMk cId="486751988" sldId="267"/>
            <ac:spMk id="4" creationId="{AD9B5941-1A21-EE2D-0343-4ED64A2858BD}"/>
          </ac:spMkLst>
        </pc:spChg>
      </pc:sldChg>
      <pc:sldChg chg="del">
        <pc:chgData name="Guest User" userId="S::urn:spo:anon#a3904bb57bdcc7b6f7eb32c2abb72e8efec1fb5d9319154f800da2781af60982::" providerId="AD" clId="Web-{B9DE2CEC-AFCF-42BC-A809-7765B7252057}" dt="2022-08-15T20:26:28.984" v="0"/>
        <pc:sldMkLst>
          <pc:docMk/>
          <pc:sldMk cId="2990727394" sldId="267"/>
        </pc:sldMkLst>
      </pc:sldChg>
      <pc:sldChg chg="addSp modSp new ord">
        <pc:chgData name="Guest User" userId="S::urn:spo:anon#a3904bb57bdcc7b6f7eb32c2abb72e8efec1fb5d9319154f800da2781af60982::" providerId="AD" clId="Web-{B9DE2CEC-AFCF-42BC-A809-7765B7252057}" dt="2022-08-15T20:59:23.547" v="269" actId="20577"/>
        <pc:sldMkLst>
          <pc:docMk/>
          <pc:sldMk cId="3584673628" sldId="268"/>
        </pc:sldMkLst>
        <pc:spChg chg="mod">
          <ac:chgData name="Guest User" userId="S::urn:spo:anon#a3904bb57bdcc7b6f7eb32c2abb72e8efec1fb5d9319154f800da2781af60982::" providerId="AD" clId="Web-{B9DE2CEC-AFCF-42BC-A809-7765B7252057}" dt="2022-08-15T20:50:03.685" v="62" actId="1076"/>
          <ac:spMkLst>
            <pc:docMk/>
            <pc:sldMk cId="3584673628" sldId="268"/>
            <ac:spMk id="2" creationId="{1258FDF6-824E-F639-F3C9-1ED22CB73589}"/>
          </ac:spMkLst>
        </pc:spChg>
        <pc:spChg chg="mod">
          <ac:chgData name="Guest User" userId="S::urn:spo:anon#a3904bb57bdcc7b6f7eb32c2abb72e8efec1fb5d9319154f800da2781af60982::" providerId="AD" clId="Web-{B9DE2CEC-AFCF-42BC-A809-7765B7252057}" dt="2022-08-15T20:59:23.547" v="269" actId="20577"/>
          <ac:spMkLst>
            <pc:docMk/>
            <pc:sldMk cId="3584673628" sldId="268"/>
            <ac:spMk id="3" creationId="{2B8EFBE6-9D9E-CBCF-5F39-7D962B60A439}"/>
          </ac:spMkLst>
        </pc:spChg>
        <pc:spChg chg="add mod">
          <ac:chgData name="Guest User" userId="S::urn:spo:anon#a3904bb57bdcc7b6f7eb32c2abb72e8efec1fb5d9319154f800da2781af60982::" providerId="AD" clId="Web-{B9DE2CEC-AFCF-42BC-A809-7765B7252057}" dt="2022-08-15T20:31:45.181" v="55" actId="20577"/>
          <ac:spMkLst>
            <pc:docMk/>
            <pc:sldMk cId="3584673628" sldId="268"/>
            <ac:spMk id="4" creationId="{93C48159-993E-3791-0D3B-082C404F9478}"/>
          </ac:spMkLst>
        </pc:spChg>
      </pc:sldChg>
    </pc:docChg>
  </pc:docChgLst>
  <pc:docChgLst>
    <pc:chgData name="Una Fleming" userId="S::a00303195@student.ait.ie::18c1480e-f5ee-43ac-b946-abe4b4481b04" providerId="AD" clId="Web-{BE9E50A3-CD12-9526-F916-712FED4A9A07}"/>
    <pc:docChg chg="addSld delSld modSld sldOrd">
      <pc:chgData name="Una Fleming" userId="S::a00303195@student.ait.ie::18c1480e-f5ee-43ac-b946-abe4b4481b04" providerId="AD" clId="Web-{BE9E50A3-CD12-9526-F916-712FED4A9A07}" dt="2022-08-16T14:03:07.260" v="1152" actId="1076"/>
      <pc:docMkLst>
        <pc:docMk/>
      </pc:docMkLst>
      <pc:sldChg chg="addSp delSp modSp">
        <pc:chgData name="Una Fleming" userId="S::a00303195@student.ait.ie::18c1480e-f5ee-43ac-b946-abe4b4481b04" providerId="AD" clId="Web-{BE9E50A3-CD12-9526-F916-712FED4A9A07}" dt="2022-08-16T13:19:37.678" v="931" actId="20577"/>
        <pc:sldMkLst>
          <pc:docMk/>
          <pc:sldMk cId="0" sldId="258"/>
        </pc:sldMkLst>
        <pc:spChg chg="mod">
          <ac:chgData name="Una Fleming" userId="S::a00303195@student.ait.ie::18c1480e-f5ee-43ac-b946-abe4b4481b04" providerId="AD" clId="Web-{BE9E50A3-CD12-9526-F916-712FED4A9A07}" dt="2022-08-16T13:19:37.678" v="931" actId="20577"/>
          <ac:spMkLst>
            <pc:docMk/>
            <pc:sldMk cId="0" sldId="258"/>
            <ac:spMk id="88" creationId="{00000000-0000-0000-0000-000000000000}"/>
          </ac:spMkLst>
        </pc:spChg>
        <pc:picChg chg="add mod">
          <ac:chgData name="Una Fleming" userId="S::a00303195@student.ait.ie::18c1480e-f5ee-43ac-b946-abe4b4481b04" providerId="AD" clId="Web-{BE9E50A3-CD12-9526-F916-712FED4A9A07}" dt="2022-08-16T11:14:52.056" v="571" actId="14100"/>
          <ac:picMkLst>
            <pc:docMk/>
            <pc:sldMk cId="0" sldId="258"/>
            <ac:picMk id="2" creationId="{AE78171F-5E19-AEF6-3A15-01A0F212CDE0}"/>
          </ac:picMkLst>
        </pc:picChg>
        <pc:picChg chg="del">
          <ac:chgData name="Una Fleming" userId="S::a00303195@student.ait.ie::18c1480e-f5ee-43ac-b946-abe4b4481b04" providerId="AD" clId="Web-{BE9E50A3-CD12-9526-F916-712FED4A9A07}" dt="2022-08-16T10:59:57.743" v="500"/>
          <ac:picMkLst>
            <pc:docMk/>
            <pc:sldMk cId="0" sldId="258"/>
            <ac:picMk id="85" creationId="{00000000-0000-0000-0000-000000000000}"/>
          </ac:picMkLst>
        </pc:picChg>
        <pc:picChg chg="del">
          <ac:chgData name="Una Fleming" userId="S::a00303195@student.ait.ie::18c1480e-f5ee-43ac-b946-abe4b4481b04" providerId="AD" clId="Web-{BE9E50A3-CD12-9526-F916-712FED4A9A07}" dt="2022-08-16T10:59:55.133" v="499"/>
          <ac:picMkLst>
            <pc:docMk/>
            <pc:sldMk cId="0" sldId="258"/>
            <ac:picMk id="86" creationId="{00000000-0000-0000-0000-000000000000}"/>
          </ac:picMkLst>
        </pc:picChg>
      </pc:sldChg>
      <pc:sldChg chg="addSp delSp modSp">
        <pc:chgData name="Una Fleming" userId="S::a00303195@student.ait.ie::18c1480e-f5ee-43ac-b946-abe4b4481b04" providerId="AD" clId="Web-{BE9E50A3-CD12-9526-F916-712FED4A9A07}" dt="2022-08-16T14:03:07.260" v="1152" actId="1076"/>
        <pc:sldMkLst>
          <pc:docMk/>
          <pc:sldMk cId="0" sldId="259"/>
        </pc:sldMkLst>
        <pc:spChg chg="mod">
          <ac:chgData name="Una Fleming" userId="S::a00303195@student.ait.ie::18c1480e-f5ee-43ac-b946-abe4b4481b04" providerId="AD" clId="Web-{BE9E50A3-CD12-9526-F916-712FED4A9A07}" dt="2022-08-16T13:51:50.082" v="1020" actId="20577"/>
          <ac:spMkLst>
            <pc:docMk/>
            <pc:sldMk cId="0" sldId="259"/>
            <ac:spMk id="93" creationId="{00000000-0000-0000-0000-000000000000}"/>
          </ac:spMkLst>
        </pc:spChg>
        <pc:spChg chg="mod">
          <ac:chgData name="Una Fleming" userId="S::a00303195@student.ait.ie::18c1480e-f5ee-43ac-b946-abe4b4481b04" providerId="AD" clId="Web-{BE9E50A3-CD12-9526-F916-712FED4A9A07}" dt="2022-08-16T14:03:03.291" v="1150" actId="20577"/>
          <ac:spMkLst>
            <pc:docMk/>
            <pc:sldMk cId="0" sldId="259"/>
            <ac:spMk id="94" creationId="{00000000-0000-0000-0000-000000000000}"/>
          </ac:spMkLst>
        </pc:spChg>
        <pc:picChg chg="add del mod">
          <ac:chgData name="Una Fleming" userId="S::a00303195@student.ait.ie::18c1480e-f5ee-43ac-b946-abe4b4481b04" providerId="AD" clId="Web-{BE9E50A3-CD12-9526-F916-712FED4A9A07}" dt="2022-08-16T13:50:32.314" v="1001"/>
          <ac:picMkLst>
            <pc:docMk/>
            <pc:sldMk cId="0" sldId="259"/>
            <ac:picMk id="2" creationId="{92E26E83-F2CC-47C8-BD63-4D0B697DB6AA}"/>
          </ac:picMkLst>
        </pc:picChg>
        <pc:picChg chg="add mod">
          <ac:chgData name="Una Fleming" userId="S::a00303195@student.ait.ie::18c1480e-f5ee-43ac-b946-abe4b4481b04" providerId="AD" clId="Web-{BE9E50A3-CD12-9526-F916-712FED4A9A07}" dt="2022-08-16T14:03:05.291" v="1151" actId="1076"/>
          <ac:picMkLst>
            <pc:docMk/>
            <pc:sldMk cId="0" sldId="259"/>
            <ac:picMk id="3" creationId="{914F33C8-D2DE-5C37-9F3C-DB4093FEF4AA}"/>
          </ac:picMkLst>
        </pc:picChg>
        <pc:picChg chg="add del mod">
          <ac:chgData name="Una Fleming" userId="S::a00303195@student.ait.ie::18c1480e-f5ee-43ac-b946-abe4b4481b04" providerId="AD" clId="Web-{BE9E50A3-CD12-9526-F916-712FED4A9A07}" dt="2022-08-16T14:00:55.272" v="1090"/>
          <ac:picMkLst>
            <pc:docMk/>
            <pc:sldMk cId="0" sldId="259"/>
            <ac:picMk id="4" creationId="{096F7C85-2232-4151-C8CC-13162206B2C8}"/>
          </ac:picMkLst>
        </pc:picChg>
        <pc:picChg chg="add del mod">
          <ac:chgData name="Una Fleming" userId="S::a00303195@student.ait.ie::18c1480e-f5ee-43ac-b946-abe4b4481b04" providerId="AD" clId="Web-{BE9E50A3-CD12-9526-F916-712FED4A9A07}" dt="2022-08-16T14:00:57.022" v="1091"/>
          <ac:picMkLst>
            <pc:docMk/>
            <pc:sldMk cId="0" sldId="259"/>
            <ac:picMk id="5" creationId="{5D11ECE1-61A5-71A0-D9AE-92839C48682D}"/>
          </ac:picMkLst>
        </pc:picChg>
        <pc:picChg chg="mod">
          <ac:chgData name="Una Fleming" userId="S::a00303195@student.ait.ie::18c1480e-f5ee-43ac-b946-abe4b4481b04" providerId="AD" clId="Web-{BE9E50A3-CD12-9526-F916-712FED4A9A07}" dt="2022-08-16T14:03:07.260" v="1152" actId="1076"/>
          <ac:picMkLst>
            <pc:docMk/>
            <pc:sldMk cId="0" sldId="259"/>
            <ac:picMk id="95" creationId="{00000000-0000-0000-0000-000000000000}"/>
          </ac:picMkLst>
        </pc:picChg>
        <pc:picChg chg="del mod">
          <ac:chgData name="Una Fleming" userId="S::a00303195@student.ait.ie::18c1480e-f5ee-43ac-b946-abe4b4481b04" providerId="AD" clId="Web-{BE9E50A3-CD12-9526-F916-712FED4A9A07}" dt="2022-08-16T13:49:43.141" v="989"/>
          <ac:picMkLst>
            <pc:docMk/>
            <pc:sldMk cId="0" sldId="259"/>
            <ac:picMk id="96" creationId="{00000000-0000-0000-0000-000000000000}"/>
          </ac:picMkLst>
        </pc:picChg>
      </pc:sldChg>
      <pc:sldChg chg="del mod ord modShow">
        <pc:chgData name="Una Fleming" userId="S::a00303195@student.ait.ie::18c1480e-f5ee-43ac-b946-abe4b4481b04" providerId="AD" clId="Web-{BE9E50A3-CD12-9526-F916-712FED4A9A07}" dt="2022-08-16T11:17:44.327" v="582"/>
        <pc:sldMkLst>
          <pc:docMk/>
          <pc:sldMk cId="0" sldId="263"/>
        </pc:sldMkLst>
      </pc:sldChg>
      <pc:sldChg chg="addSp delSp modSp">
        <pc:chgData name="Una Fleming" userId="S::a00303195@student.ait.ie::18c1480e-f5ee-43ac-b946-abe4b4481b04" providerId="AD" clId="Web-{BE9E50A3-CD12-9526-F916-712FED4A9A07}" dt="2022-08-16T13:12:16.539" v="911"/>
        <pc:sldMkLst>
          <pc:docMk/>
          <pc:sldMk cId="0" sldId="264"/>
        </pc:sldMkLst>
        <pc:spChg chg="mod">
          <ac:chgData name="Una Fleming" userId="S::a00303195@student.ait.ie::18c1480e-f5ee-43ac-b946-abe4b4481b04" providerId="AD" clId="Web-{BE9E50A3-CD12-9526-F916-712FED4A9A07}" dt="2022-08-16T09:54:32.063" v="168" actId="20577"/>
          <ac:spMkLst>
            <pc:docMk/>
            <pc:sldMk cId="0" sldId="264"/>
            <ac:spMk id="214" creationId="{00000000-0000-0000-0000-000000000000}"/>
          </ac:spMkLst>
        </pc:spChg>
        <pc:spChg chg="mod">
          <ac:chgData name="Una Fleming" userId="S::a00303195@student.ait.ie::18c1480e-f5ee-43ac-b946-abe4b4481b04" providerId="AD" clId="Web-{BE9E50A3-CD12-9526-F916-712FED4A9A07}" dt="2022-08-16T11:17:16.951" v="579" actId="1076"/>
          <ac:spMkLst>
            <pc:docMk/>
            <pc:sldMk cId="0" sldId="264"/>
            <ac:spMk id="215" creationId="{00000000-0000-0000-0000-000000000000}"/>
          </ac:spMkLst>
        </pc:spChg>
        <pc:spChg chg="mod">
          <ac:chgData name="Una Fleming" userId="S::a00303195@student.ait.ie::18c1480e-f5ee-43ac-b946-abe4b4481b04" providerId="AD" clId="Web-{BE9E50A3-CD12-9526-F916-712FED4A9A07}" dt="2022-08-16T09:57:08.646" v="203" actId="20577"/>
          <ac:spMkLst>
            <pc:docMk/>
            <pc:sldMk cId="0" sldId="264"/>
            <ac:spMk id="216" creationId="{00000000-0000-0000-0000-000000000000}"/>
          </ac:spMkLst>
        </pc:spChg>
        <pc:picChg chg="add mod ord">
          <ac:chgData name="Una Fleming" userId="S::a00303195@student.ait.ie::18c1480e-f5ee-43ac-b946-abe4b4481b04" providerId="AD" clId="Web-{BE9E50A3-CD12-9526-F916-712FED4A9A07}" dt="2022-08-16T11:17:33.420" v="581"/>
          <ac:picMkLst>
            <pc:docMk/>
            <pc:sldMk cId="0" sldId="264"/>
            <ac:picMk id="2" creationId="{13DFDFDE-A46B-85EF-FA36-543801C45408}"/>
          </ac:picMkLst>
        </pc:picChg>
        <pc:picChg chg="del">
          <ac:chgData name="Una Fleming" userId="S::a00303195@student.ait.ie::18c1480e-f5ee-43ac-b946-abe4b4481b04" providerId="AD" clId="Web-{BE9E50A3-CD12-9526-F916-712FED4A9A07}" dt="2022-08-16T13:12:16.539" v="911"/>
          <ac:picMkLst>
            <pc:docMk/>
            <pc:sldMk cId="0" sldId="264"/>
            <ac:picMk id="213" creationId="{00000000-0000-0000-0000-000000000000}"/>
          </ac:picMkLst>
        </pc:picChg>
      </pc:sldChg>
      <pc:sldChg chg="modSp">
        <pc:chgData name="Una Fleming" userId="S::a00303195@student.ait.ie::18c1480e-f5ee-43ac-b946-abe4b4481b04" providerId="AD" clId="Web-{BE9E50A3-CD12-9526-F916-712FED4A9A07}" dt="2022-08-16T11:20:21.894" v="586" actId="20577"/>
        <pc:sldMkLst>
          <pc:docMk/>
          <pc:sldMk cId="896984230" sldId="265"/>
        </pc:sldMkLst>
        <pc:spChg chg="mod">
          <ac:chgData name="Una Fleming" userId="S::a00303195@student.ait.ie::18c1480e-f5ee-43ac-b946-abe4b4481b04" providerId="AD" clId="Web-{BE9E50A3-CD12-9526-F916-712FED4A9A07}" dt="2022-08-16T11:20:21.894" v="586" actId="20577"/>
          <ac:spMkLst>
            <pc:docMk/>
            <pc:sldMk cId="896984230" sldId="265"/>
            <ac:spMk id="3" creationId="{00000000-0000-0000-0000-000000000000}"/>
          </ac:spMkLst>
        </pc:spChg>
      </pc:sldChg>
      <pc:sldChg chg="modSp">
        <pc:chgData name="Una Fleming" userId="S::a00303195@student.ait.ie::18c1480e-f5ee-43ac-b946-abe4b4481b04" providerId="AD" clId="Web-{BE9E50A3-CD12-9526-F916-712FED4A9A07}" dt="2022-08-16T13:39:20.887" v="956" actId="20577"/>
        <pc:sldMkLst>
          <pc:docMk/>
          <pc:sldMk cId="1921000870" sldId="266"/>
        </pc:sldMkLst>
        <pc:spChg chg="mod">
          <ac:chgData name="Una Fleming" userId="S::a00303195@student.ait.ie::18c1480e-f5ee-43ac-b946-abe4b4481b04" providerId="AD" clId="Web-{BE9E50A3-CD12-9526-F916-712FED4A9A07}" dt="2022-08-16T13:39:20.887" v="956" actId="20577"/>
          <ac:spMkLst>
            <pc:docMk/>
            <pc:sldMk cId="1921000870" sldId="266"/>
            <ac:spMk id="3" creationId="{00000000-0000-0000-0000-000000000000}"/>
          </ac:spMkLst>
        </pc:spChg>
      </pc:sldChg>
      <pc:sldChg chg="modSp">
        <pc:chgData name="Una Fleming" userId="S::a00303195@student.ait.ie::18c1480e-f5ee-43ac-b946-abe4b4481b04" providerId="AD" clId="Web-{BE9E50A3-CD12-9526-F916-712FED4A9A07}" dt="2022-08-16T13:36:31.772" v="939" actId="20577"/>
        <pc:sldMkLst>
          <pc:docMk/>
          <pc:sldMk cId="3584673628" sldId="268"/>
        </pc:sldMkLst>
        <pc:spChg chg="mod">
          <ac:chgData name="Una Fleming" userId="S::a00303195@student.ait.ie::18c1480e-f5ee-43ac-b946-abe4b4481b04" providerId="AD" clId="Web-{BE9E50A3-CD12-9526-F916-712FED4A9A07}" dt="2022-08-16T13:36:31.772" v="939" actId="20577"/>
          <ac:spMkLst>
            <pc:docMk/>
            <pc:sldMk cId="3584673628" sldId="268"/>
            <ac:spMk id="12" creationId="{9107A20E-6F0F-478E-C847-F2B4D8680942}"/>
          </ac:spMkLst>
        </pc:spChg>
      </pc:sldChg>
      <pc:sldChg chg="addSp modSp new mod ord modClrScheme chgLayout">
        <pc:chgData name="Una Fleming" userId="S::a00303195@student.ait.ie::18c1480e-f5ee-43ac-b946-abe4b4481b04" providerId="AD" clId="Web-{BE9E50A3-CD12-9526-F916-712FED4A9A07}" dt="2022-08-16T10:00:43.653" v="204"/>
        <pc:sldMkLst>
          <pc:docMk/>
          <pc:sldMk cId="3348988283" sldId="270"/>
        </pc:sldMkLst>
        <pc:spChg chg="mod ord">
          <ac:chgData name="Una Fleming" userId="S::a00303195@student.ait.ie::18c1480e-f5ee-43ac-b946-abe4b4481b04" providerId="AD" clId="Web-{BE9E50A3-CD12-9526-F916-712FED4A9A07}" dt="2022-08-16T09:56:03.191" v="197" actId="20577"/>
          <ac:spMkLst>
            <pc:docMk/>
            <pc:sldMk cId="3348988283" sldId="270"/>
            <ac:spMk id="2" creationId="{E9376577-7CD4-8F86-E1AA-DCF60B73FD40}"/>
          </ac:spMkLst>
        </pc:spChg>
        <pc:spChg chg="mod ord">
          <ac:chgData name="Una Fleming" userId="S::a00303195@student.ait.ie::18c1480e-f5ee-43ac-b946-abe4b4481b04" providerId="AD" clId="Web-{BE9E50A3-CD12-9526-F916-712FED4A9A07}" dt="2022-08-16T09:56:18.660" v="198" actId="20577"/>
          <ac:spMkLst>
            <pc:docMk/>
            <pc:sldMk cId="3348988283" sldId="270"/>
            <ac:spMk id="3" creationId="{35EF41FC-0B5F-306C-2007-447FC25301B9}"/>
          </ac:spMkLst>
        </pc:spChg>
        <pc:spChg chg="add mod">
          <ac:chgData name="Una Fleming" userId="S::a00303195@student.ait.ie::18c1480e-f5ee-43ac-b946-abe4b4481b04" providerId="AD" clId="Web-{BE9E50A3-CD12-9526-F916-712FED4A9A07}" dt="2022-08-16T09:57:04.615" v="202" actId="1076"/>
          <ac:spMkLst>
            <pc:docMk/>
            <pc:sldMk cId="3348988283" sldId="270"/>
            <ac:spMk id="6" creationId="{0CDF37B8-AACB-A3A5-689B-4AAED56C5AC4}"/>
          </ac:spMkLst>
        </pc:spChg>
        <pc:picChg chg="add mod">
          <ac:chgData name="Una Fleming" userId="S::a00303195@student.ait.ie::18c1480e-f5ee-43ac-b946-abe4b4481b04" providerId="AD" clId="Web-{BE9E50A3-CD12-9526-F916-712FED4A9A07}" dt="2022-08-16T09:55:53.191" v="194" actId="1076"/>
          <ac:picMkLst>
            <pc:docMk/>
            <pc:sldMk cId="3348988283" sldId="270"/>
            <ac:picMk id="5" creationId="{F726C697-B613-CCA0-B648-8878497C41C0}"/>
          </ac:picMkLst>
        </pc:picChg>
      </pc:sldChg>
      <pc:sldChg chg="addSp delSp modSp new mod modClrScheme chgLayout">
        <pc:chgData name="Una Fleming" userId="S::a00303195@student.ait.ie::18c1480e-f5ee-43ac-b946-abe4b4481b04" providerId="AD" clId="Web-{BE9E50A3-CD12-9526-F916-712FED4A9A07}" dt="2022-08-16T13:37:22.977" v="941" actId="20577"/>
        <pc:sldMkLst>
          <pc:docMk/>
          <pc:sldMk cId="2905510397" sldId="271"/>
        </pc:sldMkLst>
        <pc:spChg chg="add mod">
          <ac:chgData name="Una Fleming" userId="S::a00303195@student.ait.ie::18c1480e-f5ee-43ac-b946-abe4b4481b04" providerId="AD" clId="Web-{BE9E50A3-CD12-9526-F916-712FED4A9A07}" dt="2022-08-16T10:47:35.922" v="397" actId="20577"/>
          <ac:spMkLst>
            <pc:docMk/>
            <pc:sldMk cId="2905510397" sldId="271"/>
            <ac:spMk id="2" creationId="{4D7623DE-428F-418F-A07F-F519F80F3FE9}"/>
          </ac:spMkLst>
        </pc:spChg>
        <pc:spChg chg="add mod">
          <ac:chgData name="Una Fleming" userId="S::a00303195@student.ait.ie::18c1480e-f5ee-43ac-b946-abe4b4481b04" providerId="AD" clId="Web-{BE9E50A3-CD12-9526-F916-712FED4A9A07}" dt="2022-08-16T13:37:22.977" v="941" actId="20577"/>
          <ac:spMkLst>
            <pc:docMk/>
            <pc:sldMk cId="2905510397" sldId="271"/>
            <ac:spMk id="3" creationId="{EB9DEB5D-06E1-DBC9-CA35-C19CBB90DE76}"/>
          </ac:spMkLst>
        </pc:spChg>
        <pc:spChg chg="add del mod">
          <ac:chgData name="Una Fleming" userId="S::a00303195@student.ait.ie::18c1480e-f5ee-43ac-b946-abe4b4481b04" providerId="AD" clId="Web-{BE9E50A3-CD12-9526-F916-712FED4A9A07}" dt="2022-08-16T13:13:03.728" v="917"/>
          <ac:spMkLst>
            <pc:docMk/>
            <pc:sldMk cId="2905510397" sldId="271"/>
            <ac:spMk id="21" creationId="{38B71C29-F07B-5B40-DD9C-984C4B60723F}"/>
          </ac:spMkLst>
        </pc:spChg>
        <pc:spChg chg="add mod">
          <ac:chgData name="Una Fleming" userId="S::a00303195@student.ait.ie::18c1480e-f5ee-43ac-b946-abe4b4481b04" providerId="AD" clId="Web-{BE9E50A3-CD12-9526-F916-712FED4A9A07}" dt="2022-08-16T13:13:17.697" v="922" actId="20577"/>
          <ac:spMkLst>
            <pc:docMk/>
            <pc:sldMk cId="2905510397" sldId="271"/>
            <ac:spMk id="22" creationId="{237C2591-E5A0-CAFE-7134-3DEDCC2BD55D}"/>
          </ac:spMkLst>
        </pc:spChg>
        <pc:graphicFrameChg chg="add mod modGraphic">
          <ac:chgData name="Una Fleming" userId="S::a00303195@student.ait.ie::18c1480e-f5ee-43ac-b946-abe4b4481b04" providerId="AD" clId="Web-{BE9E50A3-CD12-9526-F916-712FED4A9A07}" dt="2022-08-16T10:49:44.254" v="428" actId="1076"/>
          <ac:graphicFrameMkLst>
            <pc:docMk/>
            <pc:sldMk cId="2905510397" sldId="271"/>
            <ac:graphicFrameMk id="5" creationId="{2E486AAB-BAF3-41C3-50F2-5C6B568661C6}"/>
          </ac:graphicFrameMkLst>
        </pc:graphicFrameChg>
        <pc:picChg chg="add del mod">
          <ac:chgData name="Una Fleming" userId="S::a00303195@student.ait.ie::18c1480e-f5ee-43ac-b946-abe4b4481b04" providerId="AD" clId="Web-{BE9E50A3-CD12-9526-F916-712FED4A9A07}" dt="2022-08-16T10:44:20.384" v="285"/>
          <ac:picMkLst>
            <pc:docMk/>
            <pc:sldMk cId="2905510397" sldId="271"/>
            <ac:picMk id="4" creationId="{23694244-EB29-7427-803E-C9CDC8DE2224}"/>
          </ac:picMkLst>
        </pc:picChg>
        <pc:picChg chg="add mod ord">
          <ac:chgData name="Una Fleming" userId="S::a00303195@student.ait.ie::18c1480e-f5ee-43ac-b946-abe4b4481b04" providerId="AD" clId="Web-{BE9E50A3-CD12-9526-F916-712FED4A9A07}" dt="2022-08-16T10:59:43.805" v="497" actId="14100"/>
          <ac:picMkLst>
            <pc:docMk/>
            <pc:sldMk cId="2905510397" sldId="271"/>
            <ac:picMk id="590" creationId="{75ED4EAC-5B9E-677F-13DC-BDC790B8CB6F}"/>
          </ac:picMkLst>
        </pc:picChg>
        <pc:picChg chg="add del mod">
          <ac:chgData name="Una Fleming" userId="S::a00303195@student.ait.ie::18c1480e-f5ee-43ac-b946-abe4b4481b04" providerId="AD" clId="Web-{BE9E50A3-CD12-9526-F916-712FED4A9A07}" dt="2022-08-16T10:50:14.068" v="432"/>
          <ac:picMkLst>
            <pc:docMk/>
            <pc:sldMk cId="2905510397" sldId="271"/>
            <ac:picMk id="615" creationId="{FC519A13-940B-48E3-AB97-1A9DF497D50B}"/>
          </ac:picMkLst>
        </pc:picChg>
        <pc:picChg chg="add mod">
          <ac:chgData name="Una Fleming" userId="S::a00303195@student.ait.ie::18c1480e-f5ee-43ac-b946-abe4b4481b04" providerId="AD" clId="Web-{BE9E50A3-CD12-9526-F916-712FED4A9A07}" dt="2022-08-16T10:55:41.312" v="474"/>
          <ac:picMkLst>
            <pc:docMk/>
            <pc:sldMk cId="2905510397" sldId="271"/>
            <ac:picMk id="616" creationId="{4E465640-EF39-51BA-5F40-868EB6A2717E}"/>
          </ac:picMkLst>
        </pc:picChg>
        <pc:picChg chg="add del mod">
          <ac:chgData name="Una Fleming" userId="S::a00303195@student.ait.ie::18c1480e-f5ee-43ac-b946-abe4b4481b04" providerId="AD" clId="Web-{BE9E50A3-CD12-9526-F916-712FED4A9A07}" dt="2022-08-16T10:51:00.491" v="446"/>
          <ac:picMkLst>
            <pc:docMk/>
            <pc:sldMk cId="2905510397" sldId="271"/>
            <ac:picMk id="617" creationId="{8AB6819A-D419-DAEA-1B69-C40A2AE28AE8}"/>
          </ac:picMkLst>
        </pc:picChg>
        <pc:picChg chg="add del mod">
          <ac:chgData name="Una Fleming" userId="S::a00303195@student.ait.ie::18c1480e-f5ee-43ac-b946-abe4b4481b04" providerId="AD" clId="Web-{BE9E50A3-CD12-9526-F916-712FED4A9A07}" dt="2022-08-16T10:51:00.491" v="445"/>
          <ac:picMkLst>
            <pc:docMk/>
            <pc:sldMk cId="2905510397" sldId="271"/>
            <ac:picMk id="618" creationId="{6E74F19A-CDD2-E09A-FF78-72182C9EAAA5}"/>
          </ac:picMkLst>
        </pc:picChg>
        <pc:picChg chg="add mod">
          <ac:chgData name="Una Fleming" userId="S::a00303195@student.ait.ie::18c1480e-f5ee-43ac-b946-abe4b4481b04" providerId="AD" clId="Web-{BE9E50A3-CD12-9526-F916-712FED4A9A07}" dt="2022-08-16T10:56:06.516" v="479"/>
          <ac:picMkLst>
            <pc:docMk/>
            <pc:sldMk cId="2905510397" sldId="271"/>
            <ac:picMk id="619" creationId="{443BA36B-B27E-5935-6FD2-6973DC9D6972}"/>
          </ac:picMkLst>
        </pc:picChg>
        <pc:picChg chg="add mod">
          <ac:chgData name="Una Fleming" userId="S::a00303195@student.ait.ie::18c1480e-f5ee-43ac-b946-abe4b4481b04" providerId="AD" clId="Web-{BE9E50A3-CD12-9526-F916-712FED4A9A07}" dt="2022-08-16T10:56:03.938" v="478"/>
          <ac:picMkLst>
            <pc:docMk/>
            <pc:sldMk cId="2905510397" sldId="271"/>
            <ac:picMk id="620" creationId="{02B3861C-85A0-7B2A-C25C-70151952D4D2}"/>
          </ac:picMkLst>
        </pc:picChg>
        <pc:picChg chg="add del mod">
          <ac:chgData name="Una Fleming" userId="S::a00303195@student.ait.ie::18c1480e-f5ee-43ac-b946-abe4b4481b04" providerId="AD" clId="Web-{BE9E50A3-CD12-9526-F916-712FED4A9A07}" dt="2022-08-16T10:52:41.541" v="457"/>
          <ac:picMkLst>
            <pc:docMk/>
            <pc:sldMk cId="2905510397" sldId="271"/>
            <ac:picMk id="621" creationId="{92EE40B6-44E9-1362-02EA-5861C0F723A4}"/>
          </ac:picMkLst>
        </pc:picChg>
        <pc:picChg chg="add del mod">
          <ac:chgData name="Una Fleming" userId="S::a00303195@student.ait.ie::18c1480e-f5ee-43ac-b946-abe4b4481b04" providerId="AD" clId="Web-{BE9E50A3-CD12-9526-F916-712FED4A9A07}" dt="2022-08-16T10:52:41.541" v="456"/>
          <ac:picMkLst>
            <pc:docMk/>
            <pc:sldMk cId="2905510397" sldId="271"/>
            <ac:picMk id="622" creationId="{355EE51B-9C4C-511B-15A7-F6E527C26949}"/>
          </ac:picMkLst>
        </pc:picChg>
        <pc:picChg chg="add del mod">
          <ac:chgData name="Una Fleming" userId="S::a00303195@student.ait.ie::18c1480e-f5ee-43ac-b946-abe4b4481b04" providerId="AD" clId="Web-{BE9E50A3-CD12-9526-F916-712FED4A9A07}" dt="2022-08-16T10:53:21.839" v="463"/>
          <ac:picMkLst>
            <pc:docMk/>
            <pc:sldMk cId="2905510397" sldId="271"/>
            <ac:picMk id="623" creationId="{D5204E31-648D-7BCF-1C58-0D7FFB064C36}"/>
          </ac:picMkLst>
        </pc:picChg>
        <pc:picChg chg="add del mod">
          <ac:chgData name="Una Fleming" userId="S::a00303195@student.ait.ie::18c1480e-f5ee-43ac-b946-abe4b4481b04" providerId="AD" clId="Web-{BE9E50A3-CD12-9526-F916-712FED4A9A07}" dt="2022-08-16T10:53:16.308" v="462"/>
          <ac:picMkLst>
            <pc:docMk/>
            <pc:sldMk cId="2905510397" sldId="271"/>
            <ac:picMk id="624" creationId="{1BE358ED-CD9C-114C-5942-48BCF2963B49}"/>
          </ac:picMkLst>
        </pc:picChg>
        <pc:picChg chg="add mod">
          <ac:chgData name="Una Fleming" userId="S::a00303195@student.ait.ie::18c1480e-f5ee-43ac-b946-abe4b4481b04" providerId="AD" clId="Web-{BE9E50A3-CD12-9526-F916-712FED4A9A07}" dt="2022-08-16T13:14:07.964" v="923" actId="688"/>
          <ac:picMkLst>
            <pc:docMk/>
            <pc:sldMk cId="2905510397" sldId="271"/>
            <ac:picMk id="625" creationId="{DFBD9564-CA2D-C9FB-1A9E-262B79783BE3}"/>
          </ac:picMkLst>
        </pc:picChg>
        <pc:picChg chg="add mod">
          <ac:chgData name="Una Fleming" userId="S::a00303195@student.ait.ie::18c1480e-f5ee-43ac-b946-abe4b4481b04" providerId="AD" clId="Web-{BE9E50A3-CD12-9526-F916-712FED4A9A07}" dt="2022-08-16T10:59:06.147" v="496" actId="1076"/>
          <ac:picMkLst>
            <pc:docMk/>
            <pc:sldMk cId="2905510397" sldId="271"/>
            <ac:picMk id="626" creationId="{B8FF3C88-0222-E4BB-E720-7A8405C221DF}"/>
          </ac:picMkLst>
        </pc:picChg>
        <pc:picChg chg="add mod">
          <ac:chgData name="Una Fleming" userId="S::a00303195@student.ait.ie::18c1480e-f5ee-43ac-b946-abe4b4481b04" providerId="AD" clId="Web-{BE9E50A3-CD12-9526-F916-712FED4A9A07}" dt="2022-08-16T10:59:45.852" v="498" actId="1076"/>
          <ac:picMkLst>
            <pc:docMk/>
            <pc:sldMk cId="2905510397" sldId="271"/>
            <ac:picMk id="627" creationId="{9DAAACE2-BE1E-81EC-7734-541961743905}"/>
          </ac:picMkLst>
        </pc:picChg>
        <pc:picChg chg="add mod">
          <ac:chgData name="Una Fleming" userId="S::a00303195@student.ait.ie::18c1480e-f5ee-43ac-b946-abe4b4481b04" providerId="AD" clId="Web-{BE9E50A3-CD12-9526-F916-712FED4A9A07}" dt="2022-08-16T10:58:47.506" v="492"/>
          <ac:picMkLst>
            <pc:docMk/>
            <pc:sldMk cId="2905510397" sldId="271"/>
            <ac:picMk id="628" creationId="{B3025913-FFE5-3043-A87A-D1A45D5203D4}"/>
          </ac:picMkLst>
        </pc:picChg>
      </pc:sldChg>
      <pc:sldChg chg="addSp modSp new">
        <pc:chgData name="Una Fleming" userId="S::a00303195@student.ait.ie::18c1480e-f5ee-43ac-b946-abe4b4481b04" providerId="AD" clId="Web-{BE9E50A3-CD12-9526-F916-712FED4A9A07}" dt="2022-08-16T13:38:20.791" v="947" actId="1076"/>
        <pc:sldMkLst>
          <pc:docMk/>
          <pc:sldMk cId="2587866893" sldId="272"/>
        </pc:sldMkLst>
        <pc:spChg chg="mod">
          <ac:chgData name="Una Fleming" userId="S::a00303195@student.ait.ie::18c1480e-f5ee-43ac-b946-abe4b4481b04" providerId="AD" clId="Web-{BE9E50A3-CD12-9526-F916-712FED4A9A07}" dt="2022-08-16T13:38:09.775" v="945" actId="1076"/>
          <ac:spMkLst>
            <pc:docMk/>
            <pc:sldMk cId="2587866893" sldId="272"/>
            <ac:spMk id="2" creationId="{8C6F66D2-8385-EA1E-5265-49DF66B286AE}"/>
          </ac:spMkLst>
        </pc:spChg>
        <pc:spChg chg="mod">
          <ac:chgData name="Una Fleming" userId="S::a00303195@student.ait.ie::18c1480e-f5ee-43ac-b946-abe4b4481b04" providerId="AD" clId="Web-{BE9E50A3-CD12-9526-F916-712FED4A9A07}" dt="2022-08-16T13:38:16.666" v="946" actId="1076"/>
          <ac:spMkLst>
            <pc:docMk/>
            <pc:sldMk cId="2587866893" sldId="272"/>
            <ac:spMk id="3" creationId="{A6998A89-B8C6-3EA4-5CCF-94F21AA2BC0B}"/>
          </ac:spMkLst>
        </pc:spChg>
        <pc:spChg chg="add mod">
          <ac:chgData name="Una Fleming" userId="S::a00303195@student.ait.ie::18c1480e-f5ee-43ac-b946-abe4b4481b04" providerId="AD" clId="Web-{BE9E50A3-CD12-9526-F916-712FED4A9A07}" dt="2022-08-16T11:21:14.662" v="594" actId="1076"/>
          <ac:spMkLst>
            <pc:docMk/>
            <pc:sldMk cId="2587866893" sldId="272"/>
            <ac:spMk id="5" creationId="{221C8C01-DB9D-C155-CCB0-AE92A3058C5C}"/>
          </ac:spMkLst>
        </pc:spChg>
        <pc:spChg chg="add mod">
          <ac:chgData name="Una Fleming" userId="S::a00303195@student.ait.ie::18c1480e-f5ee-43ac-b946-abe4b4481b04" providerId="AD" clId="Web-{BE9E50A3-CD12-9526-F916-712FED4A9A07}" dt="2022-08-16T13:38:20.791" v="947" actId="1076"/>
          <ac:spMkLst>
            <pc:docMk/>
            <pc:sldMk cId="2587866893" sldId="272"/>
            <ac:spMk id="126" creationId="{E3BB80CB-7049-EEC6-7F71-C8E1FCFC45FF}"/>
          </ac:spMkLst>
        </pc:spChg>
        <pc:graphicFrameChg chg="add mod modGraphic">
          <ac:chgData name="Una Fleming" userId="S::a00303195@student.ait.ie::18c1480e-f5ee-43ac-b946-abe4b4481b04" providerId="AD" clId="Web-{BE9E50A3-CD12-9526-F916-712FED4A9A07}" dt="2022-08-16T13:11:18.787" v="880" actId="14100"/>
          <ac:graphicFrameMkLst>
            <pc:docMk/>
            <pc:sldMk cId="2587866893" sldId="272"/>
            <ac:graphicFrameMk id="6" creationId="{800EF0E2-309A-308C-78CD-43E47850285E}"/>
          </ac:graphicFrameMkLst>
        </pc:graphicFrameChg>
      </pc:sldChg>
      <pc:sldChg chg="modSp">
        <pc:chgData name="Una Fleming" userId="S::a00303195@student.ait.ie::18c1480e-f5ee-43ac-b946-abe4b4481b04" providerId="AD" clId="Web-{BE9E50A3-CD12-9526-F916-712FED4A9A07}" dt="2022-08-16T13:36:35.632" v="940" actId="20577"/>
        <pc:sldMkLst>
          <pc:docMk/>
          <pc:sldMk cId="1637092324" sldId="275"/>
        </pc:sldMkLst>
        <pc:spChg chg="mod">
          <ac:chgData name="Una Fleming" userId="S::a00303195@student.ait.ie::18c1480e-f5ee-43ac-b946-abe4b4481b04" providerId="AD" clId="Web-{BE9E50A3-CD12-9526-F916-712FED4A9A07}" dt="2022-08-16T13:36:35.632" v="940" actId="20577"/>
          <ac:spMkLst>
            <pc:docMk/>
            <pc:sldMk cId="1637092324" sldId="275"/>
            <ac:spMk id="3" creationId="{2B8EFBE6-9D9E-CBCF-5F39-7D962B60A439}"/>
          </ac:spMkLst>
        </pc:spChg>
      </pc:sldChg>
    </pc:docChg>
  </pc:docChgLst>
  <pc:docChgLst>
    <pc:chgData name="Neslihan Onur" userId="S::a00303031@student.ait.ie::dd7dbf92-1e0f-4261-8f00-7408606057c0" providerId="AD" clId="Web-{B257B679-F9EC-4D17-8EAC-85ED7C4220BD}"/>
    <pc:docChg chg="modSld">
      <pc:chgData name="Neslihan Onur" userId="S::a00303031@student.ait.ie::dd7dbf92-1e0f-4261-8f00-7408606057c0" providerId="AD" clId="Web-{B257B679-F9EC-4D17-8EAC-85ED7C4220BD}" dt="2022-08-16T10:44:56.568" v="1" actId="20577"/>
      <pc:docMkLst>
        <pc:docMk/>
      </pc:docMkLst>
      <pc:sldChg chg="modSp">
        <pc:chgData name="Neslihan Onur" userId="S::a00303031@student.ait.ie::dd7dbf92-1e0f-4261-8f00-7408606057c0" providerId="AD" clId="Web-{B257B679-F9EC-4D17-8EAC-85ED7C4220BD}" dt="2022-08-16T10:44:56.568" v="1" actId="20577"/>
        <pc:sldMkLst>
          <pc:docMk/>
          <pc:sldMk cId="3443499576" sldId="269"/>
        </pc:sldMkLst>
        <pc:spChg chg="mod">
          <ac:chgData name="Neslihan Onur" userId="S::a00303031@student.ait.ie::dd7dbf92-1e0f-4261-8f00-7408606057c0" providerId="AD" clId="Web-{B257B679-F9EC-4D17-8EAC-85ED7C4220BD}" dt="2022-08-16T10:44:56.568" v="1" actId="20577"/>
          <ac:spMkLst>
            <pc:docMk/>
            <pc:sldMk cId="3443499576" sldId="269"/>
            <ac:spMk id="2" creationId="{1258FDF6-824E-F639-F3C9-1ED22CB73589}"/>
          </ac:spMkLst>
        </pc:spChg>
      </pc:sldChg>
    </pc:docChg>
  </pc:docChgLst>
  <pc:docChgLst>
    <pc:chgData name="Neslihan Onur" userId="S::a00303031@student.ait.ie::dd7dbf92-1e0f-4261-8f00-7408606057c0" providerId="AD" clId="Web-{1B578A6C-E7F1-4551-8E0C-585C736597C5}"/>
    <pc:docChg chg="modSld">
      <pc:chgData name="Neslihan Onur" userId="S::a00303031@student.ait.ie::dd7dbf92-1e0f-4261-8f00-7408606057c0" providerId="AD" clId="Web-{1B578A6C-E7F1-4551-8E0C-585C736597C5}" dt="2022-08-16T11:16:53.643" v="13"/>
      <pc:docMkLst>
        <pc:docMk/>
      </pc:docMkLst>
      <pc:sldChg chg="modSp">
        <pc:chgData name="Neslihan Onur" userId="S::a00303031@student.ait.ie::dd7dbf92-1e0f-4261-8f00-7408606057c0" providerId="AD" clId="Web-{1B578A6C-E7F1-4551-8E0C-585C736597C5}" dt="2022-08-16T11:16:53.643" v="13"/>
        <pc:sldMkLst>
          <pc:docMk/>
          <pc:sldMk cId="0" sldId="257"/>
        </pc:sldMkLst>
        <pc:spChg chg="mod">
          <ac:chgData name="Neslihan Onur" userId="S::a00303031@student.ait.ie::dd7dbf92-1e0f-4261-8f00-7408606057c0" providerId="AD" clId="Web-{1B578A6C-E7F1-4551-8E0C-585C736597C5}" dt="2022-08-16T11:16:53.503" v="6"/>
          <ac:spMkLst>
            <pc:docMk/>
            <pc:sldMk cId="0" sldId="257"/>
            <ac:spMk id="65" creationId="{00000000-0000-0000-0000-000000000000}"/>
          </ac:spMkLst>
        </pc:spChg>
        <pc:spChg chg="mod">
          <ac:chgData name="Neslihan Onur" userId="S::a00303031@student.ait.ie::dd7dbf92-1e0f-4261-8f00-7408606057c0" providerId="AD" clId="Web-{1B578A6C-E7F1-4551-8E0C-585C736597C5}" dt="2022-08-16T11:16:53.518" v="7"/>
          <ac:spMkLst>
            <pc:docMk/>
            <pc:sldMk cId="0" sldId="257"/>
            <ac:spMk id="66" creationId="{00000000-0000-0000-0000-000000000000}"/>
          </ac:spMkLst>
        </pc:spChg>
        <pc:spChg chg="mod">
          <ac:chgData name="Neslihan Onur" userId="S::a00303031@student.ait.ie::dd7dbf92-1e0f-4261-8f00-7408606057c0" providerId="AD" clId="Web-{1B578A6C-E7F1-4551-8E0C-585C736597C5}" dt="2022-08-16T11:16:53.534" v="8"/>
          <ac:spMkLst>
            <pc:docMk/>
            <pc:sldMk cId="0" sldId="257"/>
            <ac:spMk id="67" creationId="{00000000-0000-0000-0000-000000000000}"/>
          </ac:spMkLst>
        </pc:spChg>
        <pc:spChg chg="mod">
          <ac:chgData name="Neslihan Onur" userId="S::a00303031@student.ait.ie::dd7dbf92-1e0f-4261-8f00-7408606057c0" providerId="AD" clId="Web-{1B578A6C-E7F1-4551-8E0C-585C736597C5}" dt="2022-08-16T11:16:53.565" v="9"/>
          <ac:spMkLst>
            <pc:docMk/>
            <pc:sldMk cId="0" sldId="257"/>
            <ac:spMk id="74" creationId="{00000000-0000-0000-0000-000000000000}"/>
          </ac:spMkLst>
        </pc:spChg>
        <pc:spChg chg="mod">
          <ac:chgData name="Neslihan Onur" userId="S::a00303031@student.ait.ie::dd7dbf92-1e0f-4261-8f00-7408606057c0" providerId="AD" clId="Web-{1B578A6C-E7F1-4551-8E0C-585C736597C5}" dt="2022-08-16T11:16:53.581" v="10"/>
          <ac:spMkLst>
            <pc:docMk/>
            <pc:sldMk cId="0" sldId="257"/>
            <ac:spMk id="75" creationId="{00000000-0000-0000-0000-000000000000}"/>
          </ac:spMkLst>
        </pc:spChg>
        <pc:spChg chg="mod">
          <ac:chgData name="Neslihan Onur" userId="S::a00303031@student.ait.ie::dd7dbf92-1e0f-4261-8f00-7408606057c0" providerId="AD" clId="Web-{1B578A6C-E7F1-4551-8E0C-585C736597C5}" dt="2022-08-16T11:16:53.596" v="11"/>
          <ac:spMkLst>
            <pc:docMk/>
            <pc:sldMk cId="0" sldId="257"/>
            <ac:spMk id="76" creationId="{00000000-0000-0000-0000-000000000000}"/>
          </ac:spMkLst>
        </pc:spChg>
        <pc:spChg chg="mod">
          <ac:chgData name="Neslihan Onur" userId="S::a00303031@student.ait.ie::dd7dbf92-1e0f-4261-8f00-7408606057c0" providerId="AD" clId="Web-{1B578A6C-E7F1-4551-8E0C-585C736597C5}" dt="2022-08-16T11:16:53.628" v="12"/>
          <ac:spMkLst>
            <pc:docMk/>
            <pc:sldMk cId="0" sldId="257"/>
            <ac:spMk id="78" creationId="{00000000-0000-0000-0000-000000000000}"/>
          </ac:spMkLst>
        </pc:spChg>
        <pc:spChg chg="mod">
          <ac:chgData name="Neslihan Onur" userId="S::a00303031@student.ait.ie::dd7dbf92-1e0f-4261-8f00-7408606057c0" providerId="AD" clId="Web-{1B578A6C-E7F1-4551-8E0C-585C736597C5}" dt="2022-08-16T11:16:53.643" v="13"/>
          <ac:spMkLst>
            <pc:docMk/>
            <pc:sldMk cId="0" sldId="257"/>
            <ac:spMk id="79" creationId="{00000000-0000-0000-0000-000000000000}"/>
          </ac:spMkLst>
        </pc:spChg>
        <pc:picChg chg="mod">
          <ac:chgData name="Neslihan Onur" userId="S::a00303031@student.ait.ie::dd7dbf92-1e0f-4261-8f00-7408606057c0" providerId="AD" clId="Web-{1B578A6C-E7F1-4551-8E0C-585C736597C5}" dt="2022-08-16T11:16:38.534" v="5" actId="1076"/>
          <ac:picMkLst>
            <pc:docMk/>
            <pc:sldMk cId="0" sldId="257"/>
            <ac:picMk id="70" creationId="{00000000-0000-0000-0000-000000000000}"/>
          </ac:picMkLst>
        </pc:picChg>
        <pc:picChg chg="mod">
          <ac:chgData name="Neslihan Onur" userId="S::a00303031@student.ait.ie::dd7dbf92-1e0f-4261-8f00-7408606057c0" providerId="AD" clId="Web-{1B578A6C-E7F1-4551-8E0C-585C736597C5}" dt="2022-08-16T11:16:31.096" v="3" actId="1076"/>
          <ac:picMkLst>
            <pc:docMk/>
            <pc:sldMk cId="0" sldId="257"/>
            <ac:picMk id="71" creationId="{00000000-0000-0000-0000-000000000000}"/>
          </ac:picMkLst>
        </pc:picChg>
        <pc:picChg chg="mod">
          <ac:chgData name="Neslihan Onur" userId="S::a00303031@student.ait.ie::dd7dbf92-1e0f-4261-8f00-7408606057c0" providerId="AD" clId="Web-{1B578A6C-E7F1-4551-8E0C-585C736597C5}" dt="2022-08-16T11:16:36.440" v="4" actId="1076"/>
          <ac:picMkLst>
            <pc:docMk/>
            <pc:sldMk cId="0" sldId="257"/>
            <ac:picMk id="73" creationId="{00000000-0000-0000-0000-000000000000}"/>
          </ac:picMkLst>
        </pc:picChg>
      </pc:sldChg>
    </pc:docChg>
  </pc:docChgLst>
  <pc:docChgLst>
    <pc:chgData name="Neslihan Onur" userId="S::a00303031@student.ait.ie::dd7dbf92-1e0f-4261-8f00-7408606057c0" providerId="AD" clId="Web-{55D94265-5147-4B80-8B25-C637DFA336AB}"/>
    <pc:docChg chg="modSld">
      <pc:chgData name="Neslihan Onur" userId="S::a00303031@student.ait.ie::dd7dbf92-1e0f-4261-8f00-7408606057c0" providerId="AD" clId="Web-{55D94265-5147-4B80-8B25-C637DFA336AB}" dt="2022-08-16T12:51:17.748" v="1" actId="1076"/>
      <pc:docMkLst>
        <pc:docMk/>
      </pc:docMkLst>
      <pc:sldChg chg="modSp">
        <pc:chgData name="Neslihan Onur" userId="S::a00303031@student.ait.ie::dd7dbf92-1e0f-4261-8f00-7408606057c0" providerId="AD" clId="Web-{55D94265-5147-4B80-8B25-C637DFA336AB}" dt="2022-08-16T12:51:17.748" v="1" actId="1076"/>
        <pc:sldMkLst>
          <pc:docMk/>
          <pc:sldMk cId="3443499576" sldId="269"/>
        </pc:sldMkLst>
        <pc:spChg chg="mod">
          <ac:chgData name="Neslihan Onur" userId="S::a00303031@student.ait.ie::dd7dbf92-1e0f-4261-8f00-7408606057c0" providerId="AD" clId="Web-{55D94265-5147-4B80-8B25-C637DFA336AB}" dt="2022-08-16T12:51:17.748" v="1" actId="1076"/>
          <ac:spMkLst>
            <pc:docMk/>
            <pc:sldMk cId="3443499576" sldId="269"/>
            <ac:spMk id="42" creationId="{BF29EB47-4D8B-7FA3-5BA2-18A6F2E59DB7}"/>
          </ac:spMkLst>
        </pc:spChg>
        <pc:picChg chg="mod">
          <ac:chgData name="Neslihan Onur" userId="S::a00303031@student.ait.ie::dd7dbf92-1e0f-4261-8f00-7408606057c0" providerId="AD" clId="Web-{55D94265-5147-4B80-8B25-C637DFA336AB}" dt="2022-08-16T12:51:17.733" v="0" actId="1076"/>
          <ac:picMkLst>
            <pc:docMk/>
            <pc:sldMk cId="3443499576" sldId="269"/>
            <ac:picMk id="40" creationId="{8AF51489-BE5B-3E1D-86AF-634EDE014B58}"/>
          </ac:picMkLst>
        </pc:picChg>
      </pc:sldChg>
    </pc:docChg>
  </pc:docChgLst>
  <pc:docChgLst>
    <pc:chgData name="Neslihan Onur" userId="S::a00303031@student.ait.ie::dd7dbf92-1e0f-4261-8f00-7408606057c0" providerId="AD" clId="Web-{5CFA25DC-7712-4334-83AC-24CF56C267E7}"/>
    <pc:docChg chg="modSld">
      <pc:chgData name="Neslihan Onur" userId="S::a00303031@student.ait.ie::dd7dbf92-1e0f-4261-8f00-7408606057c0" providerId="AD" clId="Web-{5CFA25DC-7712-4334-83AC-24CF56C267E7}" dt="2022-08-16T10:55:28.423" v="42"/>
      <pc:docMkLst>
        <pc:docMk/>
      </pc:docMkLst>
      <pc:sldChg chg="addSp delSp modSp">
        <pc:chgData name="Neslihan Onur" userId="S::a00303031@student.ait.ie::dd7dbf92-1e0f-4261-8f00-7408606057c0" providerId="AD" clId="Web-{5CFA25DC-7712-4334-83AC-24CF56C267E7}" dt="2022-08-16T10:51:12.135" v="4" actId="1076"/>
        <pc:sldMkLst>
          <pc:docMk/>
          <pc:sldMk cId="0" sldId="260"/>
        </pc:sldMkLst>
        <pc:spChg chg="add mod">
          <ac:chgData name="Neslihan Onur" userId="S::a00303031@student.ait.ie::dd7dbf92-1e0f-4261-8f00-7408606057c0" providerId="AD" clId="Web-{5CFA25DC-7712-4334-83AC-24CF56C267E7}" dt="2022-08-16T10:51:12.135" v="4" actId="1076"/>
          <ac:spMkLst>
            <pc:docMk/>
            <pc:sldMk cId="0" sldId="260"/>
            <ac:spMk id="2" creationId="{5A4EDD08-CCDE-30DB-2A08-F5D95B093497}"/>
          </ac:spMkLst>
        </pc:spChg>
        <pc:spChg chg="del">
          <ac:chgData name="Neslihan Onur" userId="S::a00303031@student.ait.ie::dd7dbf92-1e0f-4261-8f00-7408606057c0" providerId="AD" clId="Web-{5CFA25DC-7712-4334-83AC-24CF56C267E7}" dt="2022-08-16T10:50:42.275" v="0"/>
          <ac:spMkLst>
            <pc:docMk/>
            <pc:sldMk cId="0" sldId="260"/>
            <ac:spMk id="155" creationId="{00000000-0000-0000-0000-000000000000}"/>
          </ac:spMkLst>
        </pc:spChg>
      </pc:sldChg>
      <pc:sldChg chg="addSp delSp modSp modNotes">
        <pc:chgData name="Neslihan Onur" userId="S::a00303031@student.ait.ie::dd7dbf92-1e0f-4261-8f00-7408606057c0" providerId="AD" clId="Web-{5CFA25DC-7712-4334-83AC-24CF56C267E7}" dt="2022-08-16T10:55:28.423" v="42"/>
        <pc:sldMkLst>
          <pc:docMk/>
          <pc:sldMk cId="3584673628" sldId="268"/>
        </pc:sldMkLst>
        <pc:spChg chg="del">
          <ac:chgData name="Neslihan Onur" userId="S::a00303031@student.ait.ie::dd7dbf92-1e0f-4261-8f00-7408606057c0" providerId="AD" clId="Web-{5CFA25DC-7712-4334-83AC-24CF56C267E7}" dt="2022-08-16T10:54:08.936" v="9"/>
          <ac:spMkLst>
            <pc:docMk/>
            <pc:sldMk cId="3584673628" sldId="268"/>
            <ac:spMk id="2" creationId="{1258FDF6-824E-F639-F3C9-1ED22CB73589}"/>
          </ac:spMkLst>
        </pc:spChg>
        <pc:spChg chg="add mod">
          <ac:chgData name="Neslihan Onur" userId="S::a00303031@student.ait.ie::dd7dbf92-1e0f-4261-8f00-7408606057c0" providerId="AD" clId="Web-{5CFA25DC-7712-4334-83AC-24CF56C267E7}" dt="2022-08-16T10:55:19.595" v="32" actId="20577"/>
          <ac:spMkLst>
            <pc:docMk/>
            <pc:sldMk cId="3584673628" sldId="268"/>
            <ac:spMk id="6" creationId="{138961F5-0C4E-9DA4-0EB9-8184F05E50CC}"/>
          </ac:spMkLst>
        </pc:spChg>
      </pc:sldChg>
      <pc:sldChg chg="modSp modNotes">
        <pc:chgData name="Neslihan Onur" userId="S::a00303031@student.ait.ie::dd7dbf92-1e0f-4261-8f00-7408606057c0" providerId="AD" clId="Web-{5CFA25DC-7712-4334-83AC-24CF56C267E7}" dt="2022-08-16T10:54:26.062" v="11"/>
        <pc:sldMkLst>
          <pc:docMk/>
          <pc:sldMk cId="3443499576" sldId="269"/>
        </pc:sldMkLst>
        <pc:spChg chg="mod">
          <ac:chgData name="Neslihan Onur" userId="S::a00303031@student.ait.ie::dd7dbf92-1e0f-4261-8f00-7408606057c0" providerId="AD" clId="Web-{5CFA25DC-7712-4334-83AC-24CF56C267E7}" dt="2022-08-16T10:51:57.589" v="8" actId="1076"/>
          <ac:spMkLst>
            <pc:docMk/>
            <pc:sldMk cId="3443499576" sldId="269"/>
            <ac:spMk id="4" creationId="{93C48159-993E-3791-0D3B-082C404F9478}"/>
          </ac:spMkLst>
        </pc:spChg>
      </pc:sldChg>
    </pc:docChg>
  </pc:docChgLst>
  <pc:docChgLst>
    <pc:chgData name="Neslihan Onur" userId="S::a00303031@student.ait.ie::dd7dbf92-1e0f-4261-8f00-7408606057c0" providerId="AD" clId="Web-{17732A4F-4B3D-4BFC-8963-E10A5CAECEF0}"/>
    <pc:docChg chg="delSld">
      <pc:chgData name="Neslihan Onur" userId="S::a00303031@student.ait.ie::dd7dbf92-1e0f-4261-8f00-7408606057c0" providerId="AD" clId="Web-{17732A4F-4B3D-4BFC-8963-E10A5CAECEF0}" dt="2022-08-16T10:43:33.341" v="0"/>
      <pc:docMkLst>
        <pc:docMk/>
      </pc:docMkLst>
      <pc:sldChg chg="del">
        <pc:chgData name="Neslihan Onur" userId="S::a00303031@student.ait.ie::dd7dbf92-1e0f-4261-8f00-7408606057c0" providerId="AD" clId="Web-{17732A4F-4B3D-4BFC-8963-E10A5CAECEF0}" dt="2022-08-16T10:43:33.341" v="0"/>
        <pc:sldMkLst>
          <pc:docMk/>
          <pc:sldMk cId="486751988" sldId="267"/>
        </pc:sldMkLst>
      </pc:sldChg>
    </pc:docChg>
  </pc:docChgLst>
  <pc:docChgLst>
    <pc:chgData name="Neslihan Onur" userId="S::a00303031@student.ait.ie::dd7dbf92-1e0f-4261-8f00-7408606057c0" providerId="AD" clId="Web-{FD9A28BF-5F7F-46DC-83C2-EBC953CC94EB}"/>
    <pc:docChg chg="modSld">
      <pc:chgData name="Neslihan Onur" userId="S::a00303031@student.ait.ie::dd7dbf92-1e0f-4261-8f00-7408606057c0" providerId="AD" clId="Web-{FD9A28BF-5F7F-46DC-83C2-EBC953CC94EB}" dt="2022-08-16T08:09:05.398" v="1"/>
      <pc:docMkLst>
        <pc:docMk/>
      </pc:docMkLst>
      <pc:sldChg chg="delSp">
        <pc:chgData name="Neslihan Onur" userId="S::a00303031@student.ait.ie::dd7dbf92-1e0f-4261-8f00-7408606057c0" providerId="AD" clId="Web-{FD9A28BF-5F7F-46DC-83C2-EBC953CC94EB}" dt="2022-08-16T08:09:05.398" v="1"/>
        <pc:sldMkLst>
          <pc:docMk/>
          <pc:sldMk cId="0" sldId="257"/>
        </pc:sldMkLst>
        <pc:spChg chg="del">
          <ac:chgData name="Neslihan Onur" userId="S::a00303031@student.ait.ie::dd7dbf92-1e0f-4261-8f00-7408606057c0" providerId="AD" clId="Web-{FD9A28BF-5F7F-46DC-83C2-EBC953CC94EB}" dt="2022-08-16T08:09:05.398" v="1"/>
          <ac:spMkLst>
            <pc:docMk/>
            <pc:sldMk cId="0" sldId="257"/>
            <ac:spMk id="77" creationId="{00000000-0000-0000-0000-000000000000}"/>
          </ac:spMkLst>
        </pc:spChg>
        <pc:picChg chg="del">
          <ac:chgData name="Neslihan Onur" userId="S::a00303031@student.ait.ie::dd7dbf92-1e0f-4261-8f00-7408606057c0" providerId="AD" clId="Web-{FD9A28BF-5F7F-46DC-83C2-EBC953CC94EB}" dt="2022-08-16T08:08:56.179" v="0"/>
          <ac:picMkLst>
            <pc:docMk/>
            <pc:sldMk cId="0" sldId="257"/>
            <ac:picMk id="72" creationId="{00000000-0000-0000-0000-000000000000}"/>
          </ac:picMkLst>
        </pc:picChg>
      </pc:sldChg>
    </pc:docChg>
  </pc:docChgLst>
  <pc:docChgLst>
    <pc:chgData name="Una Fleming" userId="S::a00303195@student.ait.ie::18c1480e-f5ee-43ac-b946-abe4b4481b04" providerId="AD" clId="Web-{B047E588-5BA2-1975-8C40-862DC621F48D}"/>
    <pc:docChg chg="modSld">
      <pc:chgData name="Una Fleming" userId="S::a00303195@student.ait.ie::18c1480e-f5ee-43ac-b946-abe4b4481b04" providerId="AD" clId="Web-{B047E588-5BA2-1975-8C40-862DC621F48D}" dt="2022-08-15T22:42:19.434" v="5" actId="1076"/>
      <pc:docMkLst>
        <pc:docMk/>
      </pc:docMkLst>
      <pc:sldChg chg="addSp modSp">
        <pc:chgData name="Una Fleming" userId="S::a00303195@student.ait.ie::18c1480e-f5ee-43ac-b946-abe4b4481b04" providerId="AD" clId="Web-{B047E588-5BA2-1975-8C40-862DC621F48D}" dt="2022-08-15T22:41:52.387" v="2" actId="1076"/>
        <pc:sldMkLst>
          <pc:docMk/>
          <pc:sldMk cId="896984230" sldId="265"/>
        </pc:sldMkLst>
        <pc:spChg chg="add mod">
          <ac:chgData name="Una Fleming" userId="S::a00303195@student.ait.ie::18c1480e-f5ee-43ac-b946-abe4b4481b04" providerId="AD" clId="Web-{B047E588-5BA2-1975-8C40-862DC621F48D}" dt="2022-08-15T22:41:52.387" v="2" actId="1076"/>
          <ac:spMkLst>
            <pc:docMk/>
            <pc:sldMk cId="896984230" sldId="265"/>
            <ac:spMk id="5" creationId="{33AC0864-F479-C5BC-939D-2BF634659500}"/>
          </ac:spMkLst>
        </pc:spChg>
      </pc:sldChg>
      <pc:sldChg chg="addSp modSp">
        <pc:chgData name="Una Fleming" userId="S::a00303195@student.ait.ie::18c1480e-f5ee-43ac-b946-abe4b4481b04" providerId="AD" clId="Web-{B047E588-5BA2-1975-8C40-862DC621F48D}" dt="2022-08-15T22:42:19.434" v="5" actId="1076"/>
        <pc:sldMkLst>
          <pc:docMk/>
          <pc:sldMk cId="1921000870" sldId="266"/>
        </pc:sldMkLst>
        <pc:spChg chg="add mod">
          <ac:chgData name="Una Fleming" userId="S::a00303195@student.ait.ie::18c1480e-f5ee-43ac-b946-abe4b4481b04" providerId="AD" clId="Web-{B047E588-5BA2-1975-8C40-862DC621F48D}" dt="2022-08-15T22:42:19.434" v="5" actId="1076"/>
          <ac:spMkLst>
            <pc:docMk/>
            <pc:sldMk cId="1921000870" sldId="266"/>
            <ac:spMk id="5" creationId="{5C936C64-5769-8B30-013D-EE24FCD9D491}"/>
          </ac:spMkLst>
        </pc:spChg>
      </pc:sldChg>
    </pc:docChg>
  </pc:docChgLst>
  <pc:docChgLst>
    <pc:chgData name="Una Fleming" userId="S::a00303195@student.ait.ie::18c1480e-f5ee-43ac-b946-abe4b4481b04" providerId="AD" clId="Web-{BF5BBFD0-34CD-9293-0ED4-BCAEC006676A}"/>
    <pc:docChg chg="modSld sldOrd">
      <pc:chgData name="Una Fleming" userId="S::a00303195@student.ait.ie::18c1480e-f5ee-43ac-b946-abe4b4481b04" providerId="AD" clId="Web-{BF5BBFD0-34CD-9293-0ED4-BCAEC006676A}" dt="2022-08-15T15:35:04.052" v="8" actId="1076"/>
      <pc:docMkLst>
        <pc:docMk/>
      </pc:docMkLst>
      <pc:sldChg chg="modSp">
        <pc:chgData name="Una Fleming" userId="S::a00303195@student.ait.ie::18c1480e-f5ee-43ac-b946-abe4b4481b04" providerId="AD" clId="Web-{BF5BBFD0-34CD-9293-0ED4-BCAEC006676A}" dt="2022-08-15T15:35:04.052" v="8" actId="1076"/>
        <pc:sldMkLst>
          <pc:docMk/>
          <pc:sldMk cId="896984230" sldId="265"/>
        </pc:sldMkLst>
        <pc:spChg chg="mod">
          <ac:chgData name="Una Fleming" userId="S::a00303195@student.ait.ie::18c1480e-f5ee-43ac-b946-abe4b4481b04" providerId="AD" clId="Web-{BF5BBFD0-34CD-9293-0ED4-BCAEC006676A}" dt="2022-08-15T15:35:04.052" v="8" actId="1076"/>
          <ac:spMkLst>
            <pc:docMk/>
            <pc:sldMk cId="896984230" sldId="265"/>
            <ac:spMk id="3" creationId="{00000000-0000-0000-0000-000000000000}"/>
          </ac:spMkLst>
        </pc:spChg>
      </pc:sldChg>
      <pc:sldChg chg="ord">
        <pc:chgData name="Una Fleming" userId="S::a00303195@student.ait.ie::18c1480e-f5ee-43ac-b946-abe4b4481b04" providerId="AD" clId="Web-{BF5BBFD0-34CD-9293-0ED4-BCAEC006676A}" dt="2022-08-15T15:34:30.598" v="0"/>
        <pc:sldMkLst>
          <pc:docMk/>
          <pc:sldMk cId="1921000870" sldId="266"/>
        </pc:sldMkLst>
      </pc:sldChg>
    </pc:docChg>
  </pc:docChgLst>
  <pc:docChgLst>
    <pc:chgData name="Neslihan Onur" userId="S::a00303031@student.ait.ie::dd7dbf92-1e0f-4261-8f00-7408606057c0" providerId="AD" clId="Web-{E2425E03-65F1-4D1D-AA64-8A3FCCFD1673}"/>
    <pc:docChg chg="addSld delSld modSld">
      <pc:chgData name="Neslihan Onur" userId="S::a00303031@student.ait.ie::dd7dbf92-1e0f-4261-8f00-7408606057c0" providerId="AD" clId="Web-{E2425E03-65F1-4D1D-AA64-8A3FCCFD1673}" dt="2022-08-16T12:47:00.363" v="263"/>
      <pc:docMkLst>
        <pc:docMk/>
      </pc:docMkLst>
      <pc:sldChg chg="addSp delSp modSp">
        <pc:chgData name="Neslihan Onur" userId="S::a00303031@student.ait.ie::dd7dbf92-1e0f-4261-8f00-7408606057c0" providerId="AD" clId="Web-{E2425E03-65F1-4D1D-AA64-8A3FCCFD1673}" dt="2022-08-16T12:33:00.484" v="131" actId="1076"/>
        <pc:sldMkLst>
          <pc:docMk/>
          <pc:sldMk cId="3584673628" sldId="268"/>
        </pc:sldMkLst>
        <pc:spChg chg="del">
          <ac:chgData name="Neslihan Onur" userId="S::a00303031@student.ait.ie::dd7dbf92-1e0f-4261-8f00-7408606057c0" providerId="AD" clId="Web-{E2425E03-65F1-4D1D-AA64-8A3FCCFD1673}" dt="2022-08-16T12:21:24.974" v="52"/>
          <ac:spMkLst>
            <pc:docMk/>
            <pc:sldMk cId="3584673628" sldId="268"/>
            <ac:spMk id="3" creationId="{2B8EFBE6-9D9E-CBCF-5F39-7D962B60A439}"/>
          </ac:spMkLst>
        </pc:spChg>
        <pc:spChg chg="mod">
          <ac:chgData name="Neslihan Onur" userId="S::a00303031@student.ait.ie::dd7dbf92-1e0f-4261-8f00-7408606057c0" providerId="AD" clId="Web-{E2425E03-65F1-4D1D-AA64-8A3FCCFD1673}" dt="2022-08-16T12:21:07.379" v="50" actId="20577"/>
          <ac:spMkLst>
            <pc:docMk/>
            <pc:sldMk cId="3584673628" sldId="268"/>
            <ac:spMk id="6" creationId="{138961F5-0C4E-9DA4-0EB9-8184F05E50CC}"/>
          </ac:spMkLst>
        </pc:spChg>
        <pc:spChg chg="add mod">
          <ac:chgData name="Neslihan Onur" userId="S::a00303031@student.ait.ie::dd7dbf92-1e0f-4261-8f00-7408606057c0" providerId="AD" clId="Web-{E2425E03-65F1-4D1D-AA64-8A3FCCFD1673}" dt="2022-08-16T12:32:52.140" v="129" actId="1076"/>
          <ac:spMkLst>
            <pc:docMk/>
            <pc:sldMk cId="3584673628" sldId="268"/>
            <ac:spMk id="8" creationId="{CD4BCF27-C42A-C09F-EF4E-E93087E87AAE}"/>
          </ac:spMkLst>
        </pc:spChg>
        <pc:spChg chg="add del mod">
          <ac:chgData name="Neslihan Onur" userId="S::a00303031@student.ait.ie::dd7dbf92-1e0f-4261-8f00-7408606057c0" providerId="AD" clId="Web-{E2425E03-65F1-4D1D-AA64-8A3FCCFD1673}" dt="2022-08-16T12:29:00.267" v="103"/>
          <ac:spMkLst>
            <pc:docMk/>
            <pc:sldMk cId="3584673628" sldId="268"/>
            <ac:spMk id="9" creationId="{E44A3A51-C9F6-CA7A-6987-1E86F3BB557F}"/>
          </ac:spMkLst>
        </pc:spChg>
        <pc:spChg chg="add del mod">
          <ac:chgData name="Neslihan Onur" userId="S::a00303031@student.ait.ie::dd7dbf92-1e0f-4261-8f00-7408606057c0" providerId="AD" clId="Web-{E2425E03-65F1-4D1D-AA64-8A3FCCFD1673}" dt="2022-08-16T12:26:18.695" v="92"/>
          <ac:spMkLst>
            <pc:docMk/>
            <pc:sldMk cId="3584673628" sldId="268"/>
            <ac:spMk id="10" creationId="{85D3A16D-ADEB-52F7-AE28-48EBCF47674D}"/>
          </ac:spMkLst>
        </pc:spChg>
        <pc:spChg chg="add mod">
          <ac:chgData name="Neslihan Onur" userId="S::a00303031@student.ait.ie::dd7dbf92-1e0f-4261-8f00-7408606057c0" providerId="AD" clId="Web-{E2425E03-65F1-4D1D-AA64-8A3FCCFD1673}" dt="2022-08-16T12:32:23.982" v="126" actId="1076"/>
          <ac:spMkLst>
            <pc:docMk/>
            <pc:sldMk cId="3584673628" sldId="268"/>
            <ac:spMk id="12" creationId="{9107A20E-6F0F-478E-C847-F2B4D8680942}"/>
          </ac:spMkLst>
        </pc:spChg>
        <pc:spChg chg="add del">
          <ac:chgData name="Neslihan Onur" userId="S::a00303031@student.ait.ie::dd7dbf92-1e0f-4261-8f00-7408606057c0" providerId="AD" clId="Web-{E2425E03-65F1-4D1D-AA64-8A3FCCFD1673}" dt="2022-08-16T12:28:36.172" v="98"/>
          <ac:spMkLst>
            <pc:docMk/>
            <pc:sldMk cId="3584673628" sldId="268"/>
            <ac:spMk id="14" creationId="{9BC7FC9A-A929-A3E6-9696-B1A421812E64}"/>
          </ac:spMkLst>
        </pc:spChg>
        <pc:spChg chg="add mod">
          <ac:chgData name="Neslihan Onur" userId="S::a00303031@student.ait.ie::dd7dbf92-1e0f-4261-8f00-7408606057c0" providerId="AD" clId="Web-{E2425E03-65F1-4D1D-AA64-8A3FCCFD1673}" dt="2022-08-16T12:32:52.171" v="130" actId="1076"/>
          <ac:spMkLst>
            <pc:docMk/>
            <pc:sldMk cId="3584673628" sldId="268"/>
            <ac:spMk id="15" creationId="{5A68BED0-E384-D71F-ECB6-2FD26C85D44B}"/>
          </ac:spMkLst>
        </pc:spChg>
        <pc:picChg chg="mod">
          <ac:chgData name="Neslihan Onur" userId="S::a00303031@student.ait.ie::dd7dbf92-1e0f-4261-8f00-7408606057c0" providerId="AD" clId="Web-{E2425E03-65F1-4D1D-AA64-8A3FCCFD1673}" dt="2022-08-16T12:33:00.484" v="131" actId="1076"/>
          <ac:picMkLst>
            <pc:docMk/>
            <pc:sldMk cId="3584673628" sldId="268"/>
            <ac:picMk id="2" creationId="{4BE75D9D-25CF-552A-4A9F-CAAE17543A26}"/>
          </ac:picMkLst>
        </pc:picChg>
        <pc:picChg chg="add del mod">
          <ac:chgData name="Neslihan Onur" userId="S::a00303031@student.ait.ie::dd7dbf92-1e0f-4261-8f00-7408606057c0" providerId="AD" clId="Web-{E2425E03-65F1-4D1D-AA64-8A3FCCFD1673}" dt="2022-08-16T12:32:52.109" v="128" actId="1076"/>
          <ac:picMkLst>
            <pc:docMk/>
            <pc:sldMk cId="3584673628" sldId="268"/>
            <ac:picMk id="7" creationId="{4C8E5DF8-CE9D-AF8F-8436-3909F7458343}"/>
          </ac:picMkLst>
        </pc:picChg>
      </pc:sldChg>
      <pc:sldChg chg="addSp delSp modSp">
        <pc:chgData name="Neslihan Onur" userId="S::a00303031@student.ait.ie::dd7dbf92-1e0f-4261-8f00-7408606057c0" providerId="AD" clId="Web-{E2425E03-65F1-4D1D-AA64-8A3FCCFD1673}" dt="2022-08-16T12:46:44.034" v="262" actId="1076"/>
        <pc:sldMkLst>
          <pc:docMk/>
          <pc:sldMk cId="3443499576" sldId="269"/>
        </pc:sldMkLst>
        <pc:spChg chg="add mod">
          <ac:chgData name="Neslihan Onur" userId="S::a00303031@student.ait.ie::dd7dbf92-1e0f-4261-8f00-7408606057c0" providerId="AD" clId="Web-{E2425E03-65F1-4D1D-AA64-8A3FCCFD1673}" dt="2022-08-16T12:46:30.502" v="258" actId="1076"/>
          <ac:spMkLst>
            <pc:docMk/>
            <pc:sldMk cId="3443499576" sldId="269"/>
            <ac:spMk id="3" creationId="{BB138492-D6FC-DA49-A15A-056FF62C6E16}"/>
          </ac:spMkLst>
        </pc:spChg>
        <pc:spChg chg="mod">
          <ac:chgData name="Neslihan Onur" userId="S::a00303031@student.ait.ie::dd7dbf92-1e0f-4261-8f00-7408606057c0" providerId="AD" clId="Web-{E2425E03-65F1-4D1D-AA64-8A3FCCFD1673}" dt="2022-08-16T12:46:44.034" v="262" actId="1076"/>
          <ac:spMkLst>
            <pc:docMk/>
            <pc:sldMk cId="3443499576" sldId="269"/>
            <ac:spMk id="42" creationId="{BF29EB47-4D8B-7FA3-5BA2-18A6F2E59DB7}"/>
          </ac:spMkLst>
        </pc:spChg>
        <pc:spChg chg="mod">
          <ac:chgData name="Neslihan Onur" userId="S::a00303031@student.ait.ie::dd7dbf92-1e0f-4261-8f00-7408606057c0" providerId="AD" clId="Web-{E2425E03-65F1-4D1D-AA64-8A3FCCFD1673}" dt="2022-08-16T12:46:36.752" v="259" actId="1076"/>
          <ac:spMkLst>
            <pc:docMk/>
            <pc:sldMk cId="3443499576" sldId="269"/>
            <ac:spMk id="43" creationId="{74815174-B3D9-89AD-95C8-0CD197455EFC}"/>
          </ac:spMkLst>
        </pc:spChg>
        <pc:spChg chg="mod">
          <ac:chgData name="Neslihan Onur" userId="S::a00303031@student.ait.ie::dd7dbf92-1e0f-4261-8f00-7408606057c0" providerId="AD" clId="Web-{E2425E03-65F1-4D1D-AA64-8A3FCCFD1673}" dt="2022-08-16T12:46:01.563" v="252" actId="1076"/>
          <ac:spMkLst>
            <pc:docMk/>
            <pc:sldMk cId="3443499576" sldId="269"/>
            <ac:spMk id="45" creationId="{79609022-F9E6-D320-6AA2-20914AF7E7BF}"/>
          </ac:spMkLst>
        </pc:spChg>
        <pc:picChg chg="add mod">
          <ac:chgData name="Neslihan Onur" userId="S::a00303031@student.ait.ie::dd7dbf92-1e0f-4261-8f00-7408606057c0" providerId="AD" clId="Web-{E2425E03-65F1-4D1D-AA64-8A3FCCFD1673}" dt="2022-08-16T12:46:30.471" v="256" actId="1076"/>
          <ac:picMkLst>
            <pc:docMk/>
            <pc:sldMk cId="3443499576" sldId="269"/>
            <ac:picMk id="9" creationId="{FD43F0B6-79D3-A053-B85D-01AB0AEB31A4}"/>
          </ac:picMkLst>
        </pc:picChg>
        <pc:picChg chg="add del mod">
          <ac:chgData name="Neslihan Onur" userId="S::a00303031@student.ait.ie::dd7dbf92-1e0f-4261-8f00-7408606057c0" providerId="AD" clId="Web-{E2425E03-65F1-4D1D-AA64-8A3FCCFD1673}" dt="2022-08-16T12:39:56.853" v="192"/>
          <ac:picMkLst>
            <pc:docMk/>
            <pc:sldMk cId="3443499576" sldId="269"/>
            <ac:picMk id="16" creationId="{C627127C-7E6B-C957-33A1-1C82BE6B8469}"/>
          </ac:picMkLst>
        </pc:picChg>
        <pc:picChg chg="add mod">
          <ac:chgData name="Neslihan Onur" userId="S::a00303031@student.ait.ie::dd7dbf92-1e0f-4261-8f00-7408606057c0" providerId="AD" clId="Web-{E2425E03-65F1-4D1D-AA64-8A3FCCFD1673}" dt="2022-08-16T12:46:30.486" v="257" actId="1076"/>
          <ac:picMkLst>
            <pc:docMk/>
            <pc:sldMk cId="3443499576" sldId="269"/>
            <ac:picMk id="17" creationId="{338559D9-C422-6254-D692-5BF5677B4F32}"/>
          </ac:picMkLst>
        </pc:picChg>
        <pc:picChg chg="mod">
          <ac:chgData name="Neslihan Onur" userId="S::a00303031@student.ait.ie::dd7dbf92-1e0f-4261-8f00-7408606057c0" providerId="AD" clId="Web-{E2425E03-65F1-4D1D-AA64-8A3FCCFD1673}" dt="2022-08-16T12:46:44.019" v="261" actId="1076"/>
          <ac:picMkLst>
            <pc:docMk/>
            <pc:sldMk cId="3443499576" sldId="269"/>
            <ac:picMk id="40" creationId="{8AF51489-BE5B-3E1D-86AF-634EDE014B58}"/>
          </ac:picMkLst>
        </pc:picChg>
        <pc:picChg chg="mod">
          <ac:chgData name="Neslihan Onur" userId="S::a00303031@student.ait.ie::dd7dbf92-1e0f-4261-8f00-7408606057c0" providerId="AD" clId="Web-{E2425E03-65F1-4D1D-AA64-8A3FCCFD1673}" dt="2022-08-16T12:46:36.784" v="260" actId="1076"/>
          <ac:picMkLst>
            <pc:docMk/>
            <pc:sldMk cId="3443499576" sldId="269"/>
            <ac:picMk id="41" creationId="{08C10054-EA8E-BFA1-6779-6C4BB37281F6}"/>
          </ac:picMkLst>
        </pc:picChg>
        <pc:picChg chg="mod">
          <ac:chgData name="Neslihan Onur" userId="S::a00303031@student.ait.ie::dd7dbf92-1e0f-4261-8f00-7408606057c0" providerId="AD" clId="Web-{E2425E03-65F1-4D1D-AA64-8A3FCCFD1673}" dt="2022-08-16T12:46:18.017" v="255" actId="1076"/>
          <ac:picMkLst>
            <pc:docMk/>
            <pc:sldMk cId="3443499576" sldId="269"/>
            <ac:picMk id="44" creationId="{F1474B1E-B478-30FC-74E4-83ACC053A596}"/>
          </ac:picMkLst>
        </pc:picChg>
      </pc:sldChg>
      <pc:sldChg chg="del">
        <pc:chgData name="Neslihan Onur" userId="S::a00303031@student.ait.ie::dd7dbf92-1e0f-4261-8f00-7408606057c0" providerId="AD" clId="Web-{E2425E03-65F1-4D1D-AA64-8A3FCCFD1673}" dt="2022-08-16T12:47:00.363" v="263"/>
        <pc:sldMkLst>
          <pc:docMk/>
          <pc:sldMk cId="1236120084" sldId="273"/>
        </pc:sldMkLst>
      </pc:sldChg>
      <pc:sldChg chg="addSp delSp modSp">
        <pc:chgData name="Neslihan Onur" userId="S::a00303031@student.ait.ie::dd7dbf92-1e0f-4261-8f00-7408606057c0" providerId="AD" clId="Web-{E2425E03-65F1-4D1D-AA64-8A3FCCFD1673}" dt="2022-08-16T12:30:47.664" v="115" actId="14100"/>
        <pc:sldMkLst>
          <pc:docMk/>
          <pc:sldMk cId="1637092324" sldId="275"/>
        </pc:sldMkLst>
        <pc:spChg chg="mod">
          <ac:chgData name="Neslihan Onur" userId="S::a00303031@student.ait.ie::dd7dbf92-1e0f-4261-8f00-7408606057c0" providerId="AD" clId="Web-{E2425E03-65F1-4D1D-AA64-8A3FCCFD1673}" dt="2022-08-16T12:22:17.477" v="60" actId="14100"/>
          <ac:spMkLst>
            <pc:docMk/>
            <pc:sldMk cId="1637092324" sldId="275"/>
            <ac:spMk id="3" creationId="{2B8EFBE6-9D9E-CBCF-5F39-7D962B60A439}"/>
          </ac:spMkLst>
        </pc:spChg>
        <pc:spChg chg="del mod">
          <ac:chgData name="Neslihan Onur" userId="S::a00303031@student.ait.ie::dd7dbf92-1e0f-4261-8f00-7408606057c0" providerId="AD" clId="Web-{E2425E03-65F1-4D1D-AA64-8A3FCCFD1673}" dt="2022-08-16T12:24:23.985" v="74"/>
          <ac:spMkLst>
            <pc:docMk/>
            <pc:sldMk cId="1637092324" sldId="275"/>
            <ac:spMk id="8" creationId="{93A4711E-3A26-8CF8-95EE-1831FE80A5D5}"/>
          </ac:spMkLst>
        </pc:spChg>
        <pc:spChg chg="add mod">
          <ac:chgData name="Neslihan Onur" userId="S::a00303031@student.ait.ie::dd7dbf92-1e0f-4261-8f00-7408606057c0" providerId="AD" clId="Web-{E2425E03-65F1-4D1D-AA64-8A3FCCFD1673}" dt="2022-08-16T12:24:47.783" v="79" actId="14100"/>
          <ac:spMkLst>
            <pc:docMk/>
            <pc:sldMk cId="1637092324" sldId="275"/>
            <ac:spMk id="9" creationId="{EB8DF640-8530-4483-0E68-D9119F7304B6}"/>
          </ac:spMkLst>
        </pc:spChg>
        <pc:spChg chg="add mod">
          <ac:chgData name="Neslihan Onur" userId="S::a00303031@student.ait.ie::dd7dbf92-1e0f-4261-8f00-7408606057c0" providerId="AD" clId="Web-{E2425E03-65F1-4D1D-AA64-8A3FCCFD1673}" dt="2022-08-16T12:24:45.033" v="78" actId="14100"/>
          <ac:spMkLst>
            <pc:docMk/>
            <pc:sldMk cId="1637092324" sldId="275"/>
            <ac:spMk id="11" creationId="{8FD978D9-24B0-693F-1141-34E698E2D31B}"/>
          </ac:spMkLst>
        </pc:spChg>
        <pc:picChg chg="add del mod">
          <ac:chgData name="Neslihan Onur" userId="S::a00303031@student.ait.ie::dd7dbf92-1e0f-4261-8f00-7408606057c0" providerId="AD" clId="Web-{E2425E03-65F1-4D1D-AA64-8A3FCCFD1673}" dt="2022-08-16T12:30:34.022" v="113"/>
          <ac:picMkLst>
            <pc:docMk/>
            <pc:sldMk cId="1637092324" sldId="275"/>
            <ac:picMk id="2" creationId="{D000C722-261E-700C-E3C7-360E16AFA518}"/>
          </ac:picMkLst>
        </pc:picChg>
        <pc:picChg chg="mod">
          <ac:chgData name="Neslihan Onur" userId="S::a00303031@student.ait.ie::dd7dbf92-1e0f-4261-8f00-7408606057c0" providerId="AD" clId="Web-{E2425E03-65F1-4D1D-AA64-8A3FCCFD1673}" dt="2022-08-16T12:20:02.359" v="36" actId="1076"/>
          <ac:picMkLst>
            <pc:docMk/>
            <pc:sldMk cId="1637092324" sldId="275"/>
            <ac:picMk id="5" creationId="{A65EA30E-02CD-32C8-D861-73C17DD74F3D}"/>
          </ac:picMkLst>
        </pc:picChg>
        <pc:picChg chg="add mod">
          <ac:chgData name="Neslihan Onur" userId="S::a00303031@student.ait.ie::dd7dbf92-1e0f-4261-8f00-7408606057c0" providerId="AD" clId="Web-{E2425E03-65F1-4D1D-AA64-8A3FCCFD1673}" dt="2022-08-16T12:30:47.664" v="115" actId="14100"/>
          <ac:picMkLst>
            <pc:docMk/>
            <pc:sldMk cId="1637092324" sldId="275"/>
            <ac:picMk id="12" creationId="{E5FCB102-A6B1-BD04-7662-15E29F6A0769}"/>
          </ac:picMkLst>
        </pc:picChg>
      </pc:sldChg>
      <pc:sldChg chg="add del replId">
        <pc:chgData name="Neslihan Onur" userId="S::a00303031@student.ait.ie::dd7dbf92-1e0f-4261-8f00-7408606057c0" providerId="AD" clId="Web-{E2425E03-65F1-4D1D-AA64-8A3FCCFD1673}" dt="2022-08-16T12:38:23.676" v="181"/>
        <pc:sldMkLst>
          <pc:docMk/>
          <pc:sldMk cId="725028688" sldId="276"/>
        </pc:sldMkLst>
      </pc:sldChg>
    </pc:docChg>
  </pc:docChgLst>
  <pc:docChgLst>
    <pc:chgData name="Neslihan Onur" userId="S::a00303031@student.ait.ie::dd7dbf92-1e0f-4261-8f00-7408606057c0" providerId="AD" clId="Web-{7AE07B74-E7C1-40D2-A336-695640B9F955}"/>
    <pc:docChg chg="modSld">
      <pc:chgData name="Neslihan Onur" userId="S::a00303031@student.ait.ie::dd7dbf92-1e0f-4261-8f00-7408606057c0" providerId="AD" clId="Web-{7AE07B74-E7C1-40D2-A336-695640B9F955}" dt="2022-08-16T11:36:50.969" v="0"/>
      <pc:docMkLst>
        <pc:docMk/>
      </pc:docMkLst>
      <pc:sldChg chg="delSp">
        <pc:chgData name="Neslihan Onur" userId="S::a00303031@student.ait.ie::dd7dbf92-1e0f-4261-8f00-7408606057c0" providerId="AD" clId="Web-{7AE07B74-E7C1-40D2-A336-695640B9F955}" dt="2022-08-16T11:36:50.969" v="0"/>
        <pc:sldMkLst>
          <pc:docMk/>
          <pc:sldMk cId="0" sldId="257"/>
        </pc:sldMkLst>
        <pc:spChg chg="del">
          <ac:chgData name="Neslihan Onur" userId="S::a00303031@student.ait.ie::dd7dbf92-1e0f-4261-8f00-7408606057c0" providerId="AD" clId="Web-{7AE07B74-E7C1-40D2-A336-695640B9F955}" dt="2022-08-16T11:36:50.969" v="0"/>
          <ac:spMkLst>
            <pc:docMk/>
            <pc:sldMk cId="0" sldId="257"/>
            <ac:spMk id="67" creationId="{00000000-0000-0000-0000-000000000000}"/>
          </ac:spMkLst>
        </pc:spChg>
      </pc:sldChg>
    </pc:docChg>
  </pc:docChgLst>
  <pc:docChgLst>
    <pc:chgData name="Neslihan Onur" userId="S::a00303031@student.ait.ie::dd7dbf92-1e0f-4261-8f00-7408606057c0" providerId="AD" clId="Web-{9E5E6335-FD00-4FCD-920B-0F63A299974C}"/>
    <pc:docChg chg="modSld">
      <pc:chgData name="Neslihan Onur" userId="S::a00303031@student.ait.ie::dd7dbf92-1e0f-4261-8f00-7408606057c0" providerId="AD" clId="Web-{9E5E6335-FD00-4FCD-920B-0F63A299974C}" dt="2022-08-16T11:21:47.207" v="15" actId="1076"/>
      <pc:docMkLst>
        <pc:docMk/>
      </pc:docMkLst>
      <pc:sldChg chg="modSp">
        <pc:chgData name="Neslihan Onur" userId="S::a00303031@student.ait.ie::dd7dbf92-1e0f-4261-8f00-7408606057c0" providerId="AD" clId="Web-{9E5E6335-FD00-4FCD-920B-0F63A299974C}" dt="2022-08-16T11:21:47.207" v="15" actId="1076"/>
        <pc:sldMkLst>
          <pc:docMk/>
          <pc:sldMk cId="0" sldId="257"/>
        </pc:sldMkLst>
        <pc:spChg chg="mod">
          <ac:chgData name="Neslihan Onur" userId="S::a00303031@student.ait.ie::dd7dbf92-1e0f-4261-8f00-7408606057c0" providerId="AD" clId="Web-{9E5E6335-FD00-4FCD-920B-0F63A299974C}" dt="2022-08-16T11:21:38.051" v="14" actId="1076"/>
          <ac:spMkLst>
            <pc:docMk/>
            <pc:sldMk cId="0" sldId="257"/>
            <ac:spMk id="67" creationId="{00000000-0000-0000-0000-000000000000}"/>
          </ac:spMkLst>
        </pc:spChg>
        <pc:spChg chg="mod">
          <ac:chgData name="Neslihan Onur" userId="S::a00303031@student.ait.ie::dd7dbf92-1e0f-4261-8f00-7408606057c0" providerId="AD" clId="Web-{9E5E6335-FD00-4FCD-920B-0F63A299974C}" dt="2022-08-16T11:21:27.941" v="12" actId="1076"/>
          <ac:spMkLst>
            <pc:docMk/>
            <pc:sldMk cId="0" sldId="257"/>
            <ac:spMk id="74" creationId="{00000000-0000-0000-0000-000000000000}"/>
          </ac:spMkLst>
        </pc:spChg>
        <pc:spChg chg="mod">
          <ac:chgData name="Neslihan Onur" userId="S::a00303031@student.ait.ie::dd7dbf92-1e0f-4261-8f00-7408606057c0" providerId="AD" clId="Web-{9E5E6335-FD00-4FCD-920B-0F63A299974C}" dt="2022-08-16T11:21:19.753" v="11" actId="1076"/>
          <ac:spMkLst>
            <pc:docMk/>
            <pc:sldMk cId="0" sldId="257"/>
            <ac:spMk id="75" creationId="{00000000-0000-0000-0000-000000000000}"/>
          </ac:spMkLst>
        </pc:spChg>
        <pc:spChg chg="mod">
          <ac:chgData name="Neslihan Onur" userId="S::a00303031@student.ait.ie::dd7dbf92-1e0f-4261-8f00-7408606057c0" providerId="AD" clId="Web-{9E5E6335-FD00-4FCD-920B-0F63A299974C}" dt="2022-08-16T11:21:13.425" v="10" actId="1076"/>
          <ac:spMkLst>
            <pc:docMk/>
            <pc:sldMk cId="0" sldId="257"/>
            <ac:spMk id="76" creationId="{00000000-0000-0000-0000-000000000000}"/>
          </ac:spMkLst>
        </pc:spChg>
        <pc:spChg chg="mod">
          <ac:chgData name="Neslihan Onur" userId="S::a00303031@student.ait.ie::dd7dbf92-1e0f-4261-8f00-7408606057c0" providerId="AD" clId="Web-{9E5E6335-FD00-4FCD-920B-0F63A299974C}" dt="2022-08-16T11:21:08.206" v="9" actId="1076"/>
          <ac:spMkLst>
            <pc:docMk/>
            <pc:sldMk cId="0" sldId="257"/>
            <ac:spMk id="78" creationId="{00000000-0000-0000-0000-000000000000}"/>
          </ac:spMkLst>
        </pc:spChg>
        <pc:spChg chg="mod">
          <ac:chgData name="Neslihan Onur" userId="S::a00303031@student.ait.ie::dd7dbf92-1e0f-4261-8f00-7408606057c0" providerId="AD" clId="Web-{9E5E6335-FD00-4FCD-920B-0F63A299974C}" dt="2022-08-16T11:21:01.643" v="8" actId="1076"/>
          <ac:spMkLst>
            <pc:docMk/>
            <pc:sldMk cId="0" sldId="257"/>
            <ac:spMk id="79" creationId="{00000000-0000-0000-0000-000000000000}"/>
          </ac:spMkLst>
        </pc:spChg>
        <pc:picChg chg="mod">
          <ac:chgData name="Neslihan Onur" userId="S::a00303031@student.ait.ie::dd7dbf92-1e0f-4261-8f00-7408606057c0" providerId="AD" clId="Web-{9E5E6335-FD00-4FCD-920B-0F63A299974C}" dt="2022-08-16T11:20:42.065" v="5" actId="1076"/>
          <ac:picMkLst>
            <pc:docMk/>
            <pc:sldMk cId="0" sldId="257"/>
            <ac:picMk id="68" creationId="{00000000-0000-0000-0000-000000000000}"/>
          </ac:picMkLst>
        </pc:picChg>
        <pc:picChg chg="mod">
          <ac:chgData name="Neslihan Onur" userId="S::a00303031@student.ait.ie::dd7dbf92-1e0f-4261-8f00-7408606057c0" providerId="AD" clId="Web-{9E5E6335-FD00-4FCD-920B-0F63A299974C}" dt="2022-08-16T11:20:55.049" v="7" actId="1076"/>
          <ac:picMkLst>
            <pc:docMk/>
            <pc:sldMk cId="0" sldId="257"/>
            <ac:picMk id="69" creationId="{00000000-0000-0000-0000-000000000000}"/>
          </ac:picMkLst>
        </pc:picChg>
        <pc:picChg chg="mod">
          <ac:chgData name="Neslihan Onur" userId="S::a00303031@student.ait.ie::dd7dbf92-1e0f-4261-8f00-7408606057c0" providerId="AD" clId="Web-{9E5E6335-FD00-4FCD-920B-0F63A299974C}" dt="2022-08-16T11:20:17.970" v="0" actId="1076"/>
          <ac:picMkLst>
            <pc:docMk/>
            <pc:sldMk cId="0" sldId="257"/>
            <ac:picMk id="70" creationId="{00000000-0000-0000-0000-000000000000}"/>
          </ac:picMkLst>
        </pc:picChg>
        <pc:picChg chg="mod">
          <ac:chgData name="Neslihan Onur" userId="S::a00303031@student.ait.ie::dd7dbf92-1e0f-4261-8f00-7408606057c0" providerId="AD" clId="Web-{9E5E6335-FD00-4FCD-920B-0F63A299974C}" dt="2022-08-16T11:21:47.207" v="15" actId="1076"/>
          <ac:picMkLst>
            <pc:docMk/>
            <pc:sldMk cId="0" sldId="257"/>
            <ac:picMk id="71" creationId="{00000000-0000-0000-0000-000000000000}"/>
          </ac:picMkLst>
        </pc:picChg>
        <pc:picChg chg="mod">
          <ac:chgData name="Neslihan Onur" userId="S::a00303031@student.ait.ie::dd7dbf92-1e0f-4261-8f00-7408606057c0" providerId="AD" clId="Web-{9E5E6335-FD00-4FCD-920B-0F63A299974C}" dt="2022-08-16T11:20:27.471" v="2" actId="1076"/>
          <ac:picMkLst>
            <pc:docMk/>
            <pc:sldMk cId="0" sldId="257"/>
            <ac:picMk id="73" creationId="{00000000-0000-0000-0000-000000000000}"/>
          </ac:picMkLst>
        </pc:picChg>
      </pc:sldChg>
    </pc:docChg>
  </pc:docChgLst>
  <pc:docChgLst>
    <pc:chgData name="Neslihan Onur" userId="S::a00303031@student.ait.ie::dd7dbf92-1e0f-4261-8f00-7408606057c0" providerId="AD" clId="Web-{3165752A-0712-4CB8-82B3-A50CB980BC48}"/>
    <pc:docChg chg="addSld delSld modSld">
      <pc:chgData name="Neslihan Onur" userId="S::a00303031@student.ait.ie::dd7dbf92-1e0f-4261-8f00-7408606057c0" providerId="AD" clId="Web-{3165752A-0712-4CB8-82B3-A50CB980BC48}" dt="2022-08-16T12:12:07.412" v="32" actId="14100"/>
      <pc:docMkLst>
        <pc:docMk/>
      </pc:docMkLst>
      <pc:sldChg chg="delSp modSp add del replId">
        <pc:chgData name="Neslihan Onur" userId="S::a00303031@student.ait.ie::dd7dbf92-1e0f-4261-8f00-7408606057c0" providerId="AD" clId="Web-{3165752A-0712-4CB8-82B3-A50CB980BC48}" dt="2022-08-16T12:08:21.858" v="12"/>
        <pc:sldMkLst>
          <pc:docMk/>
          <pc:sldMk cId="1525115816" sldId="274"/>
        </pc:sldMkLst>
        <pc:spChg chg="mod">
          <ac:chgData name="Neslihan Onur" userId="S::a00303031@student.ait.ie::dd7dbf92-1e0f-4261-8f00-7408606057c0" providerId="AD" clId="Web-{3165752A-0712-4CB8-82B3-A50CB980BC48}" dt="2022-08-16T12:07:50.325" v="2" actId="20577"/>
          <ac:spMkLst>
            <pc:docMk/>
            <pc:sldMk cId="1525115816" sldId="274"/>
            <ac:spMk id="6" creationId="{138961F5-0C4E-9DA4-0EB9-8184F05E50CC}"/>
          </ac:spMkLst>
        </pc:spChg>
        <pc:picChg chg="del">
          <ac:chgData name="Neslihan Onur" userId="S::a00303031@student.ait.ie::dd7dbf92-1e0f-4261-8f00-7408606057c0" providerId="AD" clId="Web-{3165752A-0712-4CB8-82B3-A50CB980BC48}" dt="2022-08-16T12:07:53.700" v="3"/>
          <ac:picMkLst>
            <pc:docMk/>
            <pc:sldMk cId="1525115816" sldId="274"/>
            <ac:picMk id="2" creationId="{4BE75D9D-25CF-552A-4A9F-CAAE17543A26}"/>
          </ac:picMkLst>
        </pc:picChg>
      </pc:sldChg>
      <pc:sldChg chg="addSp delSp modSp add replId">
        <pc:chgData name="Neslihan Onur" userId="S::a00303031@student.ait.ie::dd7dbf92-1e0f-4261-8f00-7408606057c0" providerId="AD" clId="Web-{3165752A-0712-4CB8-82B3-A50CB980BC48}" dt="2022-08-16T12:12:07.412" v="32" actId="14100"/>
        <pc:sldMkLst>
          <pc:docMk/>
          <pc:sldMk cId="1637092324" sldId="275"/>
        </pc:sldMkLst>
        <pc:spChg chg="mod">
          <ac:chgData name="Neslihan Onur" userId="S::a00303031@student.ait.ie::dd7dbf92-1e0f-4261-8f00-7408606057c0" providerId="AD" clId="Web-{3165752A-0712-4CB8-82B3-A50CB980BC48}" dt="2022-08-16T12:12:07.412" v="32" actId="14100"/>
          <ac:spMkLst>
            <pc:docMk/>
            <pc:sldMk cId="1637092324" sldId="275"/>
            <ac:spMk id="3" creationId="{2B8EFBE6-9D9E-CBCF-5F39-7D962B60A439}"/>
          </ac:spMkLst>
        </pc:spChg>
        <pc:spChg chg="mod">
          <ac:chgData name="Neslihan Onur" userId="S::a00303031@student.ait.ie::dd7dbf92-1e0f-4261-8f00-7408606057c0" providerId="AD" clId="Web-{3165752A-0712-4CB8-82B3-A50CB980BC48}" dt="2022-08-16T12:08:11.607" v="10" actId="20577"/>
          <ac:spMkLst>
            <pc:docMk/>
            <pc:sldMk cId="1637092324" sldId="275"/>
            <ac:spMk id="6" creationId="{138961F5-0C4E-9DA4-0EB9-8184F05E50CC}"/>
          </ac:spMkLst>
        </pc:spChg>
        <pc:spChg chg="add del mod">
          <ac:chgData name="Neslihan Onur" userId="S::a00303031@student.ait.ie::dd7dbf92-1e0f-4261-8f00-7408606057c0" providerId="AD" clId="Web-{3165752A-0712-4CB8-82B3-A50CB980BC48}" dt="2022-08-16T12:09:52.251" v="20"/>
          <ac:spMkLst>
            <pc:docMk/>
            <pc:sldMk cId="1637092324" sldId="275"/>
            <ac:spMk id="7" creationId="{996C4295-4C77-2501-8BB2-3D999B9D81FE}"/>
          </ac:spMkLst>
        </pc:spChg>
        <pc:spChg chg="add mod">
          <ac:chgData name="Neslihan Onur" userId="S::a00303031@student.ait.ie::dd7dbf92-1e0f-4261-8f00-7408606057c0" providerId="AD" clId="Web-{3165752A-0712-4CB8-82B3-A50CB980BC48}" dt="2022-08-16T12:11:54.458" v="30" actId="1076"/>
          <ac:spMkLst>
            <pc:docMk/>
            <pc:sldMk cId="1637092324" sldId="275"/>
            <ac:spMk id="8" creationId="{93A4711E-3A26-8CF8-95EE-1831FE80A5D5}"/>
          </ac:spMkLst>
        </pc:spChg>
        <pc:picChg chg="del">
          <ac:chgData name="Neslihan Onur" userId="S::a00303031@student.ait.ie::dd7dbf92-1e0f-4261-8f00-7408606057c0" providerId="AD" clId="Web-{3165752A-0712-4CB8-82B3-A50CB980BC48}" dt="2022-08-16T12:07:59.482" v="5"/>
          <ac:picMkLst>
            <pc:docMk/>
            <pc:sldMk cId="1637092324" sldId="275"/>
            <ac:picMk id="2" creationId="{4BE75D9D-25CF-552A-4A9F-CAAE17543A26}"/>
          </ac:picMkLst>
        </pc:picChg>
        <pc:picChg chg="add mod modCrop">
          <ac:chgData name="Neslihan Onur" userId="S::a00303031@student.ait.ie::dd7dbf92-1e0f-4261-8f00-7408606057c0" providerId="AD" clId="Web-{3165752A-0712-4CB8-82B3-A50CB980BC48}" dt="2022-08-16T12:09:16.844" v="17" actId="1076"/>
          <ac:picMkLst>
            <pc:docMk/>
            <pc:sldMk cId="1637092324" sldId="275"/>
            <ac:picMk id="5" creationId="{A65EA30E-02CD-32C8-D861-73C17DD74F3D}"/>
          </ac:picMkLst>
        </pc:picChg>
      </pc:sldChg>
    </pc:docChg>
  </pc:docChgLst>
  <pc:docChgLst>
    <pc:chgData name="Yuzhou Shao" userId="S::a00303178@student.ait.ie::710c629f-b62d-45ee-81b3-0649ef14c7da" providerId="AD" clId="Web-{319B6A56-28EF-4684-B301-8B3D3C2479FB}"/>
    <pc:docChg chg="modSld">
      <pc:chgData name="Yuzhou Shao" userId="S::a00303178@student.ait.ie::710c629f-b62d-45ee-81b3-0649ef14c7da" providerId="AD" clId="Web-{319B6A56-28EF-4684-B301-8B3D3C2479FB}" dt="2022-08-16T13:57:57.393" v="19" actId="20577"/>
      <pc:docMkLst>
        <pc:docMk/>
      </pc:docMkLst>
      <pc:sldChg chg="modSp">
        <pc:chgData name="Yuzhou Shao" userId="S::a00303178@student.ait.ie::710c629f-b62d-45ee-81b3-0649ef14c7da" providerId="AD" clId="Web-{319B6A56-28EF-4684-B301-8B3D3C2479FB}" dt="2022-08-16T13:57:57.393" v="19" actId="20577"/>
        <pc:sldMkLst>
          <pc:docMk/>
          <pc:sldMk cId="0" sldId="259"/>
        </pc:sldMkLst>
        <pc:spChg chg="mod">
          <ac:chgData name="Yuzhou Shao" userId="S::a00303178@student.ait.ie::710c629f-b62d-45ee-81b3-0649ef14c7da" providerId="AD" clId="Web-{319B6A56-28EF-4684-B301-8B3D3C2479FB}" dt="2022-08-16T13:57:57.393" v="19" actId="20577"/>
          <ac:spMkLst>
            <pc:docMk/>
            <pc:sldMk cId="0" sldId="259"/>
            <ac:spMk id="94" creationId="{00000000-0000-0000-0000-000000000000}"/>
          </ac:spMkLst>
        </pc:spChg>
      </pc:sldChg>
    </pc:docChg>
  </pc:docChgLst>
  <pc:docChgLst>
    <pc:chgData name="Guest User" userId="S::urn:spo:anon#a3904bb57bdcc7b6f7eb32c2abb72e8efec1fb5d9319154f800da2781af60982::" providerId="AD" clId="Web-{66B76129-8201-4E0B-94AF-55ED97D620E3}"/>
    <pc:docChg chg="addSld delSld modSld sldOrd">
      <pc:chgData name="Guest User" userId="S::urn:spo:anon#a3904bb57bdcc7b6f7eb32c2abb72e8efec1fb5d9319154f800da2781af60982::" providerId="AD" clId="Web-{66B76129-8201-4E0B-94AF-55ED97D620E3}" dt="2022-08-16T14:03:21.864" v="286" actId="1076"/>
      <pc:docMkLst>
        <pc:docMk/>
      </pc:docMkLst>
      <pc:sldChg chg="add del">
        <pc:chgData name="Guest User" userId="S::urn:spo:anon#a3904bb57bdcc7b6f7eb32c2abb72e8efec1fb5d9319154f800da2781af60982::" providerId="AD" clId="Web-{66B76129-8201-4E0B-94AF-55ED97D620E3}" dt="2022-08-16T13:55:38.224" v="220"/>
        <pc:sldMkLst>
          <pc:docMk/>
          <pc:sldMk cId="0" sldId="261"/>
        </pc:sldMkLst>
      </pc:sldChg>
      <pc:sldChg chg="del">
        <pc:chgData name="Guest User" userId="S::urn:spo:anon#a3904bb57bdcc7b6f7eb32c2abb72e8efec1fb5d9319154f800da2781af60982::" providerId="AD" clId="Web-{66B76129-8201-4E0B-94AF-55ED97D620E3}" dt="2022-08-16T13:38:26.223" v="149"/>
        <pc:sldMkLst>
          <pc:docMk/>
          <pc:sldMk cId="0" sldId="262"/>
        </pc:sldMkLst>
      </pc:sldChg>
      <pc:sldChg chg="ord">
        <pc:chgData name="Guest User" userId="S::urn:spo:anon#a3904bb57bdcc7b6f7eb32c2abb72e8efec1fb5d9319154f800da2781af60982::" providerId="AD" clId="Web-{66B76129-8201-4E0B-94AF-55ED97D620E3}" dt="2022-08-16T12:44:19.621" v="6"/>
        <pc:sldMkLst>
          <pc:docMk/>
          <pc:sldMk cId="2905510397" sldId="271"/>
        </pc:sldMkLst>
      </pc:sldChg>
      <pc:sldChg chg="addSp delSp modSp">
        <pc:chgData name="Guest User" userId="S::urn:spo:anon#a3904bb57bdcc7b6f7eb32c2abb72e8efec1fb5d9319154f800da2781af60982::" providerId="AD" clId="Web-{66B76129-8201-4E0B-94AF-55ED97D620E3}" dt="2022-08-16T14:02:42.754" v="279" actId="1076"/>
        <pc:sldMkLst>
          <pc:docMk/>
          <pc:sldMk cId="2587866893" sldId="272"/>
        </pc:sldMkLst>
        <pc:spChg chg="del">
          <ac:chgData name="Guest User" userId="S::urn:spo:anon#a3904bb57bdcc7b6f7eb32c2abb72e8efec1fb5d9319154f800da2781af60982::" providerId="AD" clId="Web-{66B76129-8201-4E0B-94AF-55ED97D620E3}" dt="2022-08-16T13:39:41.960" v="161"/>
          <ac:spMkLst>
            <pc:docMk/>
            <pc:sldMk cId="2587866893" sldId="272"/>
            <ac:spMk id="3" creationId="{A6998A89-B8C6-3EA4-5CCF-94F21AA2BC0B}"/>
          </ac:spMkLst>
        </pc:spChg>
        <pc:spChg chg="del mod">
          <ac:chgData name="Guest User" userId="S::urn:spo:anon#a3904bb57bdcc7b6f7eb32c2abb72e8efec1fb5d9319154f800da2781af60982::" providerId="AD" clId="Web-{66B76129-8201-4E0B-94AF-55ED97D620E3}" dt="2022-08-16T13:39:30.834" v="160"/>
          <ac:spMkLst>
            <pc:docMk/>
            <pc:sldMk cId="2587866893" sldId="272"/>
            <ac:spMk id="126" creationId="{E3BB80CB-7049-EEC6-7F71-C8E1FCFC45FF}"/>
          </ac:spMkLst>
        </pc:spChg>
        <pc:spChg chg="add del mod">
          <ac:chgData name="Guest User" userId="S::urn:spo:anon#a3904bb57bdcc7b6f7eb32c2abb72e8efec1fb5d9319154f800da2781af60982::" providerId="AD" clId="Web-{66B76129-8201-4E0B-94AF-55ED97D620E3}" dt="2022-08-16T14:02:34.472" v="278"/>
          <ac:spMkLst>
            <pc:docMk/>
            <pc:sldMk cId="2587866893" sldId="272"/>
            <ac:spMk id="200" creationId="{A17C9D6B-C00E-4611-0D2B-5D793EB0EC1E}"/>
          </ac:spMkLst>
        </pc:spChg>
        <pc:graphicFrameChg chg="mod">
          <ac:chgData name="Guest User" userId="S::urn:spo:anon#a3904bb57bdcc7b6f7eb32c2abb72e8efec1fb5d9319154f800da2781af60982::" providerId="AD" clId="Web-{66B76129-8201-4E0B-94AF-55ED97D620E3}" dt="2022-08-16T14:02:42.754" v="279" actId="1076"/>
          <ac:graphicFrameMkLst>
            <pc:docMk/>
            <pc:sldMk cId="2587866893" sldId="272"/>
            <ac:graphicFrameMk id="6" creationId="{800EF0E2-309A-308C-78CD-43E47850285E}"/>
          </ac:graphicFrameMkLst>
        </pc:graphicFrameChg>
      </pc:sldChg>
      <pc:sldChg chg="addSp delSp modSp new mod modClrScheme chgLayout">
        <pc:chgData name="Guest User" userId="S::urn:spo:anon#a3904bb57bdcc7b6f7eb32c2abb72e8efec1fb5d9319154f800da2781af60982::" providerId="AD" clId="Web-{66B76129-8201-4E0B-94AF-55ED97D620E3}" dt="2022-08-16T14:03:21.864" v="286" actId="1076"/>
        <pc:sldMkLst>
          <pc:docMk/>
          <pc:sldMk cId="2018904623" sldId="276"/>
        </pc:sldMkLst>
        <pc:spChg chg="mod ord">
          <ac:chgData name="Guest User" userId="S::urn:spo:anon#a3904bb57bdcc7b6f7eb32c2abb72e8efec1fb5d9319154f800da2781af60982::" providerId="AD" clId="Web-{66B76129-8201-4E0B-94AF-55ED97D620E3}" dt="2022-08-16T13:58:05.823" v="230"/>
          <ac:spMkLst>
            <pc:docMk/>
            <pc:sldMk cId="2018904623" sldId="276"/>
            <ac:spMk id="2" creationId="{3FA1090B-F236-8D2E-6059-8C2B40CBA87B}"/>
          </ac:spMkLst>
        </pc:spChg>
        <pc:spChg chg="mod ord">
          <ac:chgData name="Guest User" userId="S::urn:spo:anon#a3904bb57bdcc7b6f7eb32c2abb72e8efec1fb5d9319154f800da2781af60982::" providerId="AD" clId="Web-{66B76129-8201-4E0B-94AF-55ED97D620E3}" dt="2022-08-16T14:00:07.108" v="261" actId="20577"/>
          <ac:spMkLst>
            <pc:docMk/>
            <pc:sldMk cId="2018904623" sldId="276"/>
            <ac:spMk id="3" creationId="{5D79D65A-509B-BBE6-7B59-2195613779F8}"/>
          </ac:spMkLst>
        </pc:spChg>
        <pc:spChg chg="add mod">
          <ac:chgData name="Guest User" userId="S::urn:spo:anon#a3904bb57bdcc7b6f7eb32c2abb72e8efec1fb5d9319154f800da2781af60982::" providerId="AD" clId="Web-{66B76129-8201-4E0B-94AF-55ED97D620E3}" dt="2022-08-16T13:59:13.934" v="245" actId="20577"/>
          <ac:spMkLst>
            <pc:docMk/>
            <pc:sldMk cId="2018904623" sldId="276"/>
            <ac:spMk id="5" creationId="{CE80CDD4-F861-CF24-3519-D8938407498B}"/>
          </ac:spMkLst>
        </pc:spChg>
        <pc:spChg chg="add mod">
          <ac:chgData name="Guest User" userId="S::urn:spo:anon#a3904bb57bdcc7b6f7eb32c2abb72e8efec1fb5d9319154f800da2781af60982::" providerId="AD" clId="Web-{66B76129-8201-4E0B-94AF-55ED97D620E3}" dt="2022-08-16T14:03:21.864" v="286" actId="1076"/>
          <ac:spMkLst>
            <pc:docMk/>
            <pc:sldMk cId="2018904623" sldId="276"/>
            <ac:spMk id="7" creationId="{C442BD6A-5C8B-8FDF-BC8E-26F1F76CCAC6}"/>
          </ac:spMkLst>
        </pc:spChg>
        <pc:picChg chg="add del mod">
          <ac:chgData name="Guest User" userId="S::urn:spo:anon#a3904bb57bdcc7b6f7eb32c2abb72e8efec1fb5d9319154f800da2781af60982::" providerId="AD" clId="Web-{66B76129-8201-4E0B-94AF-55ED97D620E3}" dt="2022-08-16T12:49:03.458" v="29"/>
          <ac:picMkLst>
            <pc:docMk/>
            <pc:sldMk cId="2018904623" sldId="276"/>
            <ac:picMk id="4" creationId="{5123F785-ED95-81D3-104C-640C73DA90AD}"/>
          </ac:picMkLst>
        </pc:picChg>
      </pc:sldChg>
      <pc:sldChg chg="addSp modSp new">
        <pc:chgData name="Guest User" userId="S::urn:spo:anon#a3904bb57bdcc7b6f7eb32c2abb72e8efec1fb5d9319154f800da2781af60982::" providerId="AD" clId="Web-{66B76129-8201-4E0B-94AF-55ED97D620E3}" dt="2022-08-16T14:03:09.692" v="282"/>
        <pc:sldMkLst>
          <pc:docMk/>
          <pc:sldMk cId="1102317724" sldId="277"/>
        </pc:sldMkLst>
        <pc:spChg chg="mod">
          <ac:chgData name="Guest User" userId="S::urn:spo:anon#a3904bb57bdcc7b6f7eb32c2abb72e8efec1fb5d9319154f800da2781af60982::" providerId="AD" clId="Web-{66B76129-8201-4E0B-94AF-55ED97D620E3}" dt="2022-08-16T13:08:58.183" v="95" actId="20577"/>
          <ac:spMkLst>
            <pc:docMk/>
            <pc:sldMk cId="1102317724" sldId="277"/>
            <ac:spMk id="2" creationId="{E419D0F2-D081-3698-D333-1863D70DAC84}"/>
          </ac:spMkLst>
        </pc:spChg>
        <pc:spChg chg="add">
          <ac:chgData name="Guest User" userId="S::urn:spo:anon#a3904bb57bdcc7b6f7eb32c2abb72e8efec1fb5d9319154f800da2781af60982::" providerId="AD" clId="Web-{66B76129-8201-4E0B-94AF-55ED97D620E3}" dt="2022-08-16T14:03:09.692" v="282"/>
          <ac:spMkLst>
            <pc:docMk/>
            <pc:sldMk cId="1102317724" sldId="277"/>
            <ac:spMk id="6" creationId="{269CFD2E-F3E5-5923-32A9-21C1F580ABF0}"/>
          </ac:spMkLst>
        </pc:spChg>
        <pc:picChg chg="add mod">
          <ac:chgData name="Guest User" userId="S::urn:spo:anon#a3904bb57bdcc7b6f7eb32c2abb72e8efec1fb5d9319154f800da2781af60982::" providerId="AD" clId="Web-{66B76129-8201-4E0B-94AF-55ED97D620E3}" dt="2022-08-16T13:09:20.043" v="96" actId="1076"/>
          <ac:picMkLst>
            <pc:docMk/>
            <pc:sldMk cId="1102317724" sldId="277"/>
            <ac:picMk id="4" creationId="{042FCAC7-33B3-3283-055C-E98EFB767551}"/>
          </ac:picMkLst>
        </pc:picChg>
      </pc:sldChg>
      <pc:sldChg chg="addSp modSp new ord">
        <pc:chgData name="Guest User" userId="S::urn:spo:anon#a3904bb57bdcc7b6f7eb32c2abb72e8efec1fb5d9319154f800da2781af60982::" providerId="AD" clId="Web-{66B76129-8201-4E0B-94AF-55ED97D620E3}" dt="2022-08-16T14:03:12.489" v="283"/>
        <pc:sldMkLst>
          <pc:docMk/>
          <pc:sldMk cId="3044804425" sldId="278"/>
        </pc:sldMkLst>
        <pc:spChg chg="mod">
          <ac:chgData name="Guest User" userId="S::urn:spo:anon#a3904bb57bdcc7b6f7eb32c2abb72e8efec1fb5d9319154f800da2781af60982::" providerId="AD" clId="Web-{66B76129-8201-4E0B-94AF-55ED97D620E3}" dt="2022-08-16T14:01:50.846" v="276" actId="20577"/>
          <ac:spMkLst>
            <pc:docMk/>
            <pc:sldMk cId="3044804425" sldId="278"/>
            <ac:spMk id="2" creationId="{16B11738-6488-AA8B-7AC7-583867AF1D05}"/>
          </ac:spMkLst>
        </pc:spChg>
        <pc:spChg chg="mod">
          <ac:chgData name="Guest User" userId="S::urn:spo:anon#a3904bb57bdcc7b6f7eb32c2abb72e8efec1fb5d9319154f800da2781af60982::" providerId="AD" clId="Web-{66B76129-8201-4E0B-94AF-55ED97D620E3}" dt="2022-08-16T13:18:11.544" v="109" actId="20577"/>
          <ac:spMkLst>
            <pc:docMk/>
            <pc:sldMk cId="3044804425" sldId="278"/>
            <ac:spMk id="3" creationId="{9AC6CEB5-B921-D251-F0EC-6D2698CD47BA}"/>
          </ac:spMkLst>
        </pc:spChg>
        <pc:spChg chg="add">
          <ac:chgData name="Guest User" userId="S::urn:spo:anon#a3904bb57bdcc7b6f7eb32c2abb72e8efec1fb5d9319154f800da2781af60982::" providerId="AD" clId="Web-{66B76129-8201-4E0B-94AF-55ED97D620E3}" dt="2022-08-16T14:03:12.489" v="283"/>
          <ac:spMkLst>
            <pc:docMk/>
            <pc:sldMk cId="3044804425" sldId="278"/>
            <ac:spMk id="6" creationId="{35541336-72DC-A15C-8BC7-1E3258F4F7B0}"/>
          </ac:spMkLst>
        </pc:spChg>
        <pc:picChg chg="add mod">
          <ac:chgData name="Guest User" userId="S::urn:spo:anon#a3904bb57bdcc7b6f7eb32c2abb72e8efec1fb5d9319154f800da2781af60982::" providerId="AD" clId="Web-{66B76129-8201-4E0B-94AF-55ED97D620E3}" dt="2022-08-16T13:36:41.642" v="117" actId="14100"/>
          <ac:picMkLst>
            <pc:docMk/>
            <pc:sldMk cId="3044804425" sldId="278"/>
            <ac:picMk id="4" creationId="{EC43200A-3F8E-5969-183E-D2EF28680221}"/>
          </ac:picMkLst>
        </pc:picChg>
      </pc:sldChg>
      <pc:sldChg chg="addSp modSp new">
        <pc:chgData name="Guest User" userId="S::urn:spo:anon#a3904bb57bdcc7b6f7eb32c2abb72e8efec1fb5d9319154f800da2781af60982::" providerId="AD" clId="Web-{66B76129-8201-4E0B-94AF-55ED97D620E3}" dt="2022-08-16T14:03:02.660" v="280"/>
        <pc:sldMkLst>
          <pc:docMk/>
          <pc:sldMk cId="355446426" sldId="279"/>
        </pc:sldMkLst>
        <pc:spChg chg="mod">
          <ac:chgData name="Guest User" userId="S::urn:spo:anon#a3904bb57bdcc7b6f7eb32c2abb72e8efec1fb5d9319154f800da2781af60982::" providerId="AD" clId="Web-{66B76129-8201-4E0B-94AF-55ED97D620E3}" dt="2022-08-16T13:37:35.237" v="140" actId="20577"/>
          <ac:spMkLst>
            <pc:docMk/>
            <pc:sldMk cId="355446426" sldId="279"/>
            <ac:spMk id="2" creationId="{2EE6A771-C757-55C1-2510-FE0E8FF85BBD}"/>
          </ac:spMkLst>
        </pc:spChg>
        <pc:spChg chg="add">
          <ac:chgData name="Guest User" userId="S::urn:spo:anon#a3904bb57bdcc7b6f7eb32c2abb72e8efec1fb5d9319154f800da2781af60982::" providerId="AD" clId="Web-{66B76129-8201-4E0B-94AF-55ED97D620E3}" dt="2022-08-16T14:03:02.660" v="280"/>
          <ac:spMkLst>
            <pc:docMk/>
            <pc:sldMk cId="355446426" sldId="279"/>
            <ac:spMk id="6" creationId="{3B38C0C4-0C07-2554-5463-FF5C30D07103}"/>
          </ac:spMkLst>
        </pc:spChg>
        <pc:picChg chg="add mod">
          <ac:chgData name="Guest User" userId="S::urn:spo:anon#a3904bb57bdcc7b6f7eb32c2abb72e8efec1fb5d9319154f800da2781af60982::" providerId="AD" clId="Web-{66B76129-8201-4E0B-94AF-55ED97D620E3}" dt="2022-08-16T13:38:04.613" v="148" actId="14100"/>
          <ac:picMkLst>
            <pc:docMk/>
            <pc:sldMk cId="355446426" sldId="279"/>
            <ac:picMk id="4" creationId="{553F8B83-3D7B-2739-FC06-A5CF9FB66546}"/>
          </ac:picMkLst>
        </pc:picChg>
      </pc:sldChg>
      <pc:sldChg chg="addSp delSp modSp new">
        <pc:chgData name="Guest User" userId="S::urn:spo:anon#a3904bb57bdcc7b6f7eb32c2abb72e8efec1fb5d9319154f800da2781af60982::" providerId="AD" clId="Web-{66B76129-8201-4E0B-94AF-55ED97D620E3}" dt="2022-08-16T14:03:05.270" v="281"/>
        <pc:sldMkLst>
          <pc:docMk/>
          <pc:sldMk cId="1167044562" sldId="280"/>
        </pc:sldMkLst>
        <pc:spChg chg="mod">
          <ac:chgData name="Guest User" userId="S::urn:spo:anon#a3904bb57bdcc7b6f7eb32c2abb72e8efec1fb5d9319154f800da2781af60982::" providerId="AD" clId="Web-{66B76129-8201-4E0B-94AF-55ED97D620E3}" dt="2022-08-16T13:54:12.409" v="211" actId="20577"/>
          <ac:spMkLst>
            <pc:docMk/>
            <pc:sldMk cId="1167044562" sldId="280"/>
            <ac:spMk id="2" creationId="{30DF3EAE-9F7D-F6AF-944A-E5EADA7C8AE8}"/>
          </ac:spMkLst>
        </pc:spChg>
        <pc:spChg chg="del">
          <ac:chgData name="Guest User" userId="S::urn:spo:anon#a3904bb57bdcc7b6f7eb32c2abb72e8efec1fb5d9319154f800da2781af60982::" providerId="AD" clId="Web-{66B76129-8201-4E0B-94AF-55ED97D620E3}" dt="2022-08-16T13:54:33.535" v="212"/>
          <ac:spMkLst>
            <pc:docMk/>
            <pc:sldMk cId="1167044562" sldId="280"/>
            <ac:spMk id="3" creationId="{F418A35B-FD68-431D-0931-C0044B5B62B7}"/>
          </ac:spMkLst>
        </pc:spChg>
        <pc:spChg chg="add">
          <ac:chgData name="Guest User" userId="S::urn:spo:anon#a3904bb57bdcc7b6f7eb32c2abb72e8efec1fb5d9319154f800da2781af60982::" providerId="AD" clId="Web-{66B76129-8201-4E0B-94AF-55ED97D620E3}" dt="2022-08-16T14:03:05.270" v="281"/>
          <ac:spMkLst>
            <pc:docMk/>
            <pc:sldMk cId="1167044562" sldId="280"/>
            <ac:spMk id="6" creationId="{77081FFA-B6A1-5BC8-835C-7791A6E206BB}"/>
          </ac:spMkLst>
        </pc:spChg>
        <pc:picChg chg="add mod">
          <ac:chgData name="Guest User" userId="S::urn:spo:anon#a3904bb57bdcc7b6f7eb32c2abb72e8efec1fb5d9319154f800da2781af60982::" providerId="AD" clId="Web-{66B76129-8201-4E0B-94AF-55ED97D620E3}" dt="2022-08-16T13:55:08.458" v="219" actId="14100"/>
          <ac:picMkLst>
            <pc:docMk/>
            <pc:sldMk cId="1167044562" sldId="280"/>
            <ac:picMk id="4" creationId="{5B2BC8F9-E593-2603-F2F3-584F5A369B7B}"/>
          </ac:picMkLst>
        </pc:picChg>
      </pc:sldChg>
    </pc:docChg>
  </pc:docChgLst>
  <pc:docChgLst>
    <pc:chgData name="Neslihan Onur" userId="S::a00303031@student.ait.ie::dd7dbf92-1e0f-4261-8f00-7408606057c0" providerId="AD" clId="Web-{34304CEA-DA27-428E-A344-91CBF4FB7D9E}"/>
    <pc:docChg chg="addSld delSld modSld">
      <pc:chgData name="Neslihan Onur" userId="S::a00303031@student.ait.ie::dd7dbf92-1e0f-4261-8f00-7408606057c0" providerId="AD" clId="Web-{34304CEA-DA27-428E-A344-91CBF4FB7D9E}" dt="2022-08-16T11:56:15.912" v="49" actId="1076"/>
      <pc:docMkLst>
        <pc:docMk/>
      </pc:docMkLst>
      <pc:sldChg chg="addSp modSp">
        <pc:chgData name="Neslihan Onur" userId="S::a00303031@student.ait.ie::dd7dbf92-1e0f-4261-8f00-7408606057c0" providerId="AD" clId="Web-{34304CEA-DA27-428E-A344-91CBF4FB7D9E}" dt="2022-08-16T11:56:15.912" v="49" actId="1076"/>
        <pc:sldMkLst>
          <pc:docMk/>
          <pc:sldMk cId="3584673628" sldId="268"/>
        </pc:sldMkLst>
        <pc:spChg chg="mod">
          <ac:chgData name="Neslihan Onur" userId="S::a00303031@student.ait.ie::dd7dbf92-1e0f-4261-8f00-7408606057c0" providerId="AD" clId="Web-{34304CEA-DA27-428E-A344-91CBF4FB7D9E}" dt="2022-08-16T11:55:57.662" v="47" actId="14100"/>
          <ac:spMkLst>
            <pc:docMk/>
            <pc:sldMk cId="3584673628" sldId="268"/>
            <ac:spMk id="3" creationId="{2B8EFBE6-9D9E-CBCF-5F39-7D962B60A439}"/>
          </ac:spMkLst>
        </pc:spChg>
        <pc:spChg chg="mod">
          <ac:chgData name="Neslihan Onur" userId="S::a00303031@student.ait.ie::dd7dbf92-1e0f-4261-8f00-7408606057c0" providerId="AD" clId="Web-{34304CEA-DA27-428E-A344-91CBF4FB7D9E}" dt="2022-08-16T11:55:42.114" v="35" actId="20577"/>
          <ac:spMkLst>
            <pc:docMk/>
            <pc:sldMk cId="3584673628" sldId="268"/>
            <ac:spMk id="6" creationId="{138961F5-0C4E-9DA4-0EB9-8184F05E50CC}"/>
          </ac:spMkLst>
        </pc:spChg>
        <pc:picChg chg="add mod">
          <ac:chgData name="Neslihan Onur" userId="S::a00303031@student.ait.ie::dd7dbf92-1e0f-4261-8f00-7408606057c0" providerId="AD" clId="Web-{34304CEA-DA27-428E-A344-91CBF4FB7D9E}" dt="2022-08-16T11:56:15.912" v="49" actId="1076"/>
          <ac:picMkLst>
            <pc:docMk/>
            <pc:sldMk cId="3584673628" sldId="268"/>
            <ac:picMk id="2" creationId="{4BE75D9D-25CF-552A-4A9F-CAAE17543A26}"/>
          </ac:picMkLst>
        </pc:picChg>
      </pc:sldChg>
      <pc:sldChg chg="add replId">
        <pc:chgData name="Neslihan Onur" userId="S::a00303031@student.ait.ie::dd7dbf92-1e0f-4261-8f00-7408606057c0" providerId="AD" clId="Web-{34304CEA-DA27-428E-A344-91CBF4FB7D9E}" dt="2022-08-16T11:51:50.841" v="3"/>
        <pc:sldMkLst>
          <pc:docMk/>
          <pc:sldMk cId="1236120084" sldId="273"/>
        </pc:sldMkLst>
      </pc:sldChg>
      <pc:sldChg chg="modSp add del replId">
        <pc:chgData name="Neslihan Onur" userId="S::a00303031@student.ait.ie::dd7dbf92-1e0f-4261-8f00-7408606057c0" providerId="AD" clId="Web-{34304CEA-DA27-428E-A344-91CBF4FB7D9E}" dt="2022-08-16T11:51:46.591" v="2"/>
        <pc:sldMkLst>
          <pc:docMk/>
          <pc:sldMk cId="2459867819" sldId="273"/>
        </pc:sldMkLst>
        <pc:spChg chg="mod">
          <ac:chgData name="Neslihan Onur" userId="S::a00303031@student.ait.ie::dd7dbf92-1e0f-4261-8f00-7408606057c0" providerId="AD" clId="Web-{34304CEA-DA27-428E-A344-91CBF4FB7D9E}" dt="2022-08-16T11:51:43.763" v="1" actId="20577"/>
          <ac:spMkLst>
            <pc:docMk/>
            <pc:sldMk cId="2459867819" sldId="273"/>
            <ac:spMk id="2" creationId="{00000000-0000-0000-0000-000000000000}"/>
          </ac:spMkLst>
        </pc:spChg>
      </pc:sldChg>
    </pc:docChg>
  </pc:docChgLst>
  <pc:docChgLst>
    <pc:chgData name="Guest User" userId="S::urn:spo:anon#a3904bb57bdcc7b6f7eb32c2abb72e8efec1fb5d9319154f800da2781af60982::" providerId="AD" clId="Web-{E1C4B4B2-E31E-18FC-0864-D3B12E79E50C}"/>
    <pc:docChg chg="addSld delSld modSld">
      <pc:chgData name="Guest User" userId="S::urn:spo:anon#a3904bb57bdcc7b6f7eb32c2abb72e8efec1fb5d9319154f800da2781af60982::" providerId="AD" clId="Web-{E1C4B4B2-E31E-18FC-0864-D3B12E79E50C}" dt="2022-08-16T07:46:24.314" v="417" actId="20577"/>
      <pc:docMkLst>
        <pc:docMk/>
      </pc:docMkLst>
      <pc:sldChg chg="addSp delSp modSp">
        <pc:chgData name="Guest User" userId="S::urn:spo:anon#a3904bb57bdcc7b6f7eb32c2abb72e8efec1fb5d9319154f800da2781af60982::" providerId="AD" clId="Web-{E1C4B4B2-E31E-18FC-0864-D3B12E79E50C}" dt="2022-08-16T07:34:10.969" v="270"/>
        <pc:sldMkLst>
          <pc:docMk/>
          <pc:sldMk cId="0" sldId="260"/>
        </pc:sldMkLst>
        <pc:picChg chg="add del mod">
          <ac:chgData name="Guest User" userId="S::urn:spo:anon#a3904bb57bdcc7b6f7eb32c2abb72e8efec1fb5d9319154f800da2781af60982::" providerId="AD" clId="Web-{E1C4B4B2-E31E-18FC-0864-D3B12E79E50C}" dt="2022-08-16T07:34:10.969" v="270"/>
          <ac:picMkLst>
            <pc:docMk/>
            <pc:sldMk cId="0" sldId="260"/>
            <ac:picMk id="2" creationId="{8E587E8E-705B-C09F-DD8A-651B468BE7F3}"/>
          </ac:picMkLst>
        </pc:picChg>
      </pc:sldChg>
      <pc:sldChg chg="modSp">
        <pc:chgData name="Guest User" userId="S::urn:spo:anon#a3904bb57bdcc7b6f7eb32c2abb72e8efec1fb5d9319154f800da2781af60982::" providerId="AD" clId="Web-{E1C4B4B2-E31E-18FC-0864-D3B12E79E50C}" dt="2022-08-16T06:54:20.753" v="5" actId="20577"/>
        <pc:sldMkLst>
          <pc:docMk/>
          <pc:sldMk cId="486751988" sldId="267"/>
        </pc:sldMkLst>
        <pc:spChg chg="mod">
          <ac:chgData name="Guest User" userId="S::urn:spo:anon#a3904bb57bdcc7b6f7eb32c2abb72e8efec1fb5d9319154f800da2781af60982::" providerId="AD" clId="Web-{E1C4B4B2-E31E-18FC-0864-D3B12E79E50C}" dt="2022-08-16T06:54:20.753" v="5" actId="20577"/>
          <ac:spMkLst>
            <pc:docMk/>
            <pc:sldMk cId="486751988" sldId="267"/>
            <ac:spMk id="2" creationId="{5F2DD779-CB8A-F6A6-66BA-309083C00FF8}"/>
          </ac:spMkLst>
        </pc:spChg>
      </pc:sldChg>
      <pc:sldChg chg="addSp delSp modSp add replId">
        <pc:chgData name="Guest User" userId="S::urn:spo:anon#a3904bb57bdcc7b6f7eb32c2abb72e8efec1fb5d9319154f800da2781af60982::" providerId="AD" clId="Web-{E1C4B4B2-E31E-18FC-0864-D3B12E79E50C}" dt="2022-08-16T07:46:24.314" v="417" actId="20577"/>
        <pc:sldMkLst>
          <pc:docMk/>
          <pc:sldMk cId="3443499576" sldId="269"/>
        </pc:sldMkLst>
        <pc:spChg chg="del mod">
          <ac:chgData name="Guest User" userId="S::urn:spo:anon#a3904bb57bdcc7b6f7eb32c2abb72e8efec1fb5d9319154f800da2781af60982::" providerId="AD" clId="Web-{E1C4B4B2-E31E-18FC-0864-D3B12E79E50C}" dt="2022-08-16T06:55:29.850" v="9"/>
          <ac:spMkLst>
            <pc:docMk/>
            <pc:sldMk cId="3443499576" sldId="269"/>
            <ac:spMk id="3" creationId="{2B8EFBE6-9D9E-CBCF-5F39-7D962B60A439}"/>
          </ac:spMkLst>
        </pc:spChg>
        <pc:spChg chg="add mod">
          <ac:chgData name="Guest User" userId="S::urn:spo:anon#a3904bb57bdcc7b6f7eb32c2abb72e8efec1fb5d9319154f800da2781af60982::" providerId="AD" clId="Web-{E1C4B4B2-E31E-18FC-0864-D3B12E79E50C}" dt="2022-08-16T07:44:32.543" v="384" actId="1076"/>
          <ac:spMkLst>
            <pc:docMk/>
            <pc:sldMk cId="3443499576" sldId="269"/>
            <ac:spMk id="6" creationId="{7A8914AD-74AF-9BF6-34B5-696B23ABE018}"/>
          </ac:spMkLst>
        </pc:spChg>
        <pc:spChg chg="add mod">
          <ac:chgData name="Guest User" userId="S::urn:spo:anon#a3904bb57bdcc7b6f7eb32c2abb72e8efec1fb5d9319154f800da2781af60982::" providerId="AD" clId="Web-{E1C4B4B2-E31E-18FC-0864-D3B12E79E50C}" dt="2022-08-16T07:44:32.558" v="385" actId="1076"/>
          <ac:spMkLst>
            <pc:docMk/>
            <pc:sldMk cId="3443499576" sldId="269"/>
            <ac:spMk id="7" creationId="{A325CC99-2258-4CF7-75CF-E5C6E0B71F32}"/>
          </ac:spMkLst>
        </pc:spChg>
        <pc:spChg chg="add mod">
          <ac:chgData name="Guest User" userId="S::urn:spo:anon#a3904bb57bdcc7b6f7eb32c2abb72e8efec1fb5d9319154f800da2781af60982::" providerId="AD" clId="Web-{E1C4B4B2-E31E-18FC-0864-D3B12E79E50C}" dt="2022-08-16T07:45:19.404" v="411" actId="20577"/>
          <ac:spMkLst>
            <pc:docMk/>
            <pc:sldMk cId="3443499576" sldId="269"/>
            <ac:spMk id="8" creationId="{B8FA0461-A71A-3469-48EC-E739CFA15F32}"/>
          </ac:spMkLst>
        </pc:spChg>
        <pc:spChg chg="add del mod">
          <ac:chgData name="Guest User" userId="S::urn:spo:anon#a3904bb57bdcc7b6f7eb32c2abb72e8efec1fb5d9319154f800da2781af60982::" providerId="AD" clId="Web-{E1C4B4B2-E31E-18FC-0864-D3B12E79E50C}" dt="2022-08-16T07:28:21.231" v="253"/>
          <ac:spMkLst>
            <pc:docMk/>
            <pc:sldMk cId="3443499576" sldId="269"/>
            <ac:spMk id="9" creationId="{23C0DA06-EE27-931D-430F-22DC15B3485F}"/>
          </ac:spMkLst>
        </pc:spChg>
        <pc:spChg chg="add mod topLvl">
          <ac:chgData name="Guest User" userId="S::urn:spo:anon#a3904bb57bdcc7b6f7eb32c2abb72e8efec1fb5d9319154f800da2781af60982::" providerId="AD" clId="Web-{E1C4B4B2-E31E-18FC-0864-D3B12E79E50C}" dt="2022-08-16T07:45:27.920" v="413" actId="20577"/>
          <ac:spMkLst>
            <pc:docMk/>
            <pc:sldMk cId="3443499576" sldId="269"/>
            <ac:spMk id="10" creationId="{2595D525-EE3A-8F36-8FE3-9E3C99C2A700}"/>
          </ac:spMkLst>
        </pc:spChg>
        <pc:spChg chg="add mod">
          <ac:chgData name="Guest User" userId="S::urn:spo:anon#a3904bb57bdcc7b6f7eb32c2abb72e8efec1fb5d9319154f800da2781af60982::" providerId="AD" clId="Web-{E1C4B4B2-E31E-18FC-0864-D3B12E79E50C}" dt="2022-08-16T07:05:28.849" v="99" actId="14100"/>
          <ac:spMkLst>
            <pc:docMk/>
            <pc:sldMk cId="3443499576" sldId="269"/>
            <ac:spMk id="13" creationId="{3290B36E-3FE8-A160-6534-43EC42504893}"/>
          </ac:spMkLst>
        </pc:spChg>
        <pc:spChg chg="add mod">
          <ac:chgData name="Guest User" userId="S::urn:spo:anon#a3904bb57bdcc7b6f7eb32c2abb72e8efec1fb5d9319154f800da2781af60982::" providerId="AD" clId="Web-{E1C4B4B2-E31E-18FC-0864-D3B12E79E50C}" dt="2022-08-16T07:44:49.387" v="400" actId="1076"/>
          <ac:spMkLst>
            <pc:docMk/>
            <pc:sldMk cId="3443499576" sldId="269"/>
            <ac:spMk id="14" creationId="{9BF16E34-399B-76AE-D74D-14DBFB3D8138}"/>
          </ac:spMkLst>
        </pc:spChg>
        <pc:spChg chg="add mod">
          <ac:chgData name="Guest User" userId="S::urn:spo:anon#a3904bb57bdcc7b6f7eb32c2abb72e8efec1fb5d9319154f800da2781af60982::" providerId="AD" clId="Web-{E1C4B4B2-E31E-18FC-0864-D3B12E79E50C}" dt="2022-08-16T07:44:59.388" v="403" actId="1076"/>
          <ac:spMkLst>
            <pc:docMk/>
            <pc:sldMk cId="3443499576" sldId="269"/>
            <ac:spMk id="27" creationId="{1CD94025-7839-B105-A70A-30FCB62DCA61}"/>
          </ac:spMkLst>
        </pc:spChg>
        <pc:spChg chg="add mod">
          <ac:chgData name="Guest User" userId="S::urn:spo:anon#a3904bb57bdcc7b6f7eb32c2abb72e8efec1fb5d9319154f800da2781af60982::" providerId="AD" clId="Web-{E1C4B4B2-E31E-18FC-0864-D3B12E79E50C}" dt="2022-08-16T07:45:02.794" v="404" actId="1076"/>
          <ac:spMkLst>
            <pc:docMk/>
            <pc:sldMk cId="3443499576" sldId="269"/>
            <ac:spMk id="28" creationId="{A96D1FD8-2044-D013-FE25-8BCA56BA2B4D}"/>
          </ac:spMkLst>
        </pc:spChg>
        <pc:spChg chg="add del mod">
          <ac:chgData name="Guest User" userId="S::urn:spo:anon#a3904bb57bdcc7b6f7eb32c2abb72e8efec1fb5d9319154f800da2781af60982::" providerId="AD" clId="Web-{E1C4B4B2-E31E-18FC-0864-D3B12E79E50C}" dt="2022-08-16T07:20:37.341" v="209"/>
          <ac:spMkLst>
            <pc:docMk/>
            <pc:sldMk cId="3443499576" sldId="269"/>
            <ac:spMk id="29" creationId="{C42FC770-C94A-F1E4-A921-BC67E50A8E6C}"/>
          </ac:spMkLst>
        </pc:spChg>
        <pc:spChg chg="add mod">
          <ac:chgData name="Guest User" userId="S::urn:spo:anon#a3904bb57bdcc7b6f7eb32c2abb72e8efec1fb5d9319154f800da2781af60982::" providerId="AD" clId="Web-{E1C4B4B2-E31E-18FC-0864-D3B12E79E50C}" dt="2022-08-16T07:45:13.170" v="407" actId="1076"/>
          <ac:spMkLst>
            <pc:docMk/>
            <pc:sldMk cId="3443499576" sldId="269"/>
            <ac:spMk id="42" creationId="{BF29EB47-4D8B-7FA3-5BA2-18A6F2E59DB7}"/>
          </ac:spMkLst>
        </pc:spChg>
        <pc:spChg chg="add mod">
          <ac:chgData name="Guest User" userId="S::urn:spo:anon#a3904bb57bdcc7b6f7eb32c2abb72e8efec1fb5d9319154f800da2781af60982::" providerId="AD" clId="Web-{E1C4B4B2-E31E-18FC-0864-D3B12E79E50C}" dt="2022-08-16T07:45:13.185" v="408" actId="1076"/>
          <ac:spMkLst>
            <pc:docMk/>
            <pc:sldMk cId="3443499576" sldId="269"/>
            <ac:spMk id="43" creationId="{74815174-B3D9-89AD-95C8-0CD197455EFC}"/>
          </ac:spMkLst>
        </pc:spChg>
        <pc:spChg chg="add mod">
          <ac:chgData name="Guest User" userId="S::urn:spo:anon#a3904bb57bdcc7b6f7eb32c2abb72e8efec1fb5d9319154f800da2781af60982::" providerId="AD" clId="Web-{E1C4B4B2-E31E-18FC-0864-D3B12E79E50C}" dt="2022-08-16T07:46:24.314" v="417" actId="20577"/>
          <ac:spMkLst>
            <pc:docMk/>
            <pc:sldMk cId="3443499576" sldId="269"/>
            <ac:spMk id="45" creationId="{79609022-F9E6-D320-6AA2-20914AF7E7BF}"/>
          </ac:spMkLst>
        </pc:spChg>
        <pc:grpChg chg="add mod">
          <ac:chgData name="Guest User" userId="S::urn:spo:anon#a3904bb57bdcc7b6f7eb32c2abb72e8efec1fb5d9319154f800da2781af60982::" providerId="AD" clId="Web-{E1C4B4B2-E31E-18FC-0864-D3B12E79E50C}" dt="2022-08-16T07:44:49.372" v="399" actId="1076"/>
          <ac:grpSpMkLst>
            <pc:docMk/>
            <pc:sldMk cId="3443499576" sldId="269"/>
            <ac:grpSpMk id="15" creationId="{FED0EC92-9427-6130-F115-D6E9551AC7D0}"/>
          </ac:grpSpMkLst>
        </pc:grpChg>
        <pc:grpChg chg="add del mod">
          <ac:chgData name="Guest User" userId="S::urn:spo:anon#a3904bb57bdcc7b6f7eb32c2abb72e8efec1fb5d9319154f800da2781af60982::" providerId="AD" clId="Web-{E1C4B4B2-E31E-18FC-0864-D3B12E79E50C}" dt="2022-08-16T07:27:22.760" v="246"/>
          <ac:grpSpMkLst>
            <pc:docMk/>
            <pc:sldMk cId="3443499576" sldId="269"/>
            <ac:grpSpMk id="16" creationId="{08941C7E-BC4A-C828-008F-4982C6649A22}"/>
          </ac:grpSpMkLst>
        </pc:grpChg>
        <pc:picChg chg="add mod">
          <ac:chgData name="Guest User" userId="S::urn:spo:anon#a3904bb57bdcc7b6f7eb32c2abb72e8efec1fb5d9319154f800da2781af60982::" providerId="AD" clId="Web-{E1C4B4B2-E31E-18FC-0864-D3B12E79E50C}" dt="2022-08-16T07:05:16.661" v="95" actId="1076"/>
          <ac:picMkLst>
            <pc:docMk/>
            <pc:sldMk cId="3443499576" sldId="269"/>
            <ac:picMk id="5" creationId="{8F4708CB-2478-7420-763F-B6027D496BE7}"/>
          </ac:picMkLst>
        </pc:picChg>
        <pc:picChg chg="add mod topLvl">
          <ac:chgData name="Guest User" userId="S::urn:spo:anon#a3904bb57bdcc7b6f7eb32c2abb72e8efec1fb5d9319154f800da2781af60982::" providerId="AD" clId="Web-{E1C4B4B2-E31E-18FC-0864-D3B12E79E50C}" dt="2022-08-16T07:44:32.589" v="388" actId="1076"/>
          <ac:picMkLst>
            <pc:docMk/>
            <pc:sldMk cId="3443499576" sldId="269"/>
            <ac:picMk id="11" creationId="{B02C9E09-F78C-0A25-58DD-484173F94BFB}"/>
          </ac:picMkLst>
        </pc:picChg>
        <pc:picChg chg="add mod">
          <ac:chgData name="Guest User" userId="S::urn:spo:anon#a3904bb57bdcc7b6f7eb32c2abb72e8efec1fb5d9319154f800da2781af60982::" providerId="AD" clId="Web-{E1C4B4B2-E31E-18FC-0864-D3B12E79E50C}" dt="2022-08-16T07:05:22.255" v="97" actId="1076"/>
          <ac:picMkLst>
            <pc:docMk/>
            <pc:sldMk cId="3443499576" sldId="269"/>
            <ac:picMk id="12" creationId="{AA859DFC-CD29-4A9D-B699-2FFD4EC8A727}"/>
          </ac:picMkLst>
        </pc:picChg>
        <pc:picChg chg="add mod">
          <ac:chgData name="Guest User" userId="S::urn:spo:anon#a3904bb57bdcc7b6f7eb32c2abb72e8efec1fb5d9319154f800da2781af60982::" providerId="AD" clId="Web-{E1C4B4B2-E31E-18FC-0864-D3B12E79E50C}" dt="2022-08-16T07:44:32.605" v="389" actId="1076"/>
          <ac:picMkLst>
            <pc:docMk/>
            <pc:sldMk cId="3443499576" sldId="269"/>
            <ac:picMk id="30" creationId="{8499A817-DDB2-EFE3-6D67-F4E4BE7041DF}"/>
          </ac:picMkLst>
        </pc:picChg>
        <pc:picChg chg="add mod">
          <ac:chgData name="Guest User" userId="S::urn:spo:anon#a3904bb57bdcc7b6f7eb32c2abb72e8efec1fb5d9319154f800da2781af60982::" providerId="AD" clId="Web-{E1C4B4B2-E31E-18FC-0864-D3B12E79E50C}" dt="2022-08-16T07:44:32.605" v="390" actId="1076"/>
          <ac:picMkLst>
            <pc:docMk/>
            <pc:sldMk cId="3443499576" sldId="269"/>
            <ac:picMk id="31" creationId="{ADBCC312-EB4F-E8CC-68D9-59332372BB97}"/>
          </ac:picMkLst>
        </pc:picChg>
        <pc:picChg chg="add mod">
          <ac:chgData name="Guest User" userId="S::urn:spo:anon#a3904bb57bdcc7b6f7eb32c2abb72e8efec1fb5d9319154f800da2781af60982::" providerId="AD" clId="Web-{E1C4B4B2-E31E-18FC-0864-D3B12E79E50C}" dt="2022-08-16T07:44:32.621" v="391" actId="1076"/>
          <ac:picMkLst>
            <pc:docMk/>
            <pc:sldMk cId="3443499576" sldId="269"/>
            <ac:picMk id="32" creationId="{27D153B8-F98B-5573-8451-6EF77609C82E}"/>
          </ac:picMkLst>
        </pc:picChg>
        <pc:picChg chg="add mod">
          <ac:chgData name="Guest User" userId="S::urn:spo:anon#a3904bb57bdcc7b6f7eb32c2abb72e8efec1fb5d9319154f800da2781af60982::" providerId="AD" clId="Web-{E1C4B4B2-E31E-18FC-0864-D3B12E79E50C}" dt="2022-08-16T07:44:32.621" v="392" actId="1076"/>
          <ac:picMkLst>
            <pc:docMk/>
            <pc:sldMk cId="3443499576" sldId="269"/>
            <ac:picMk id="33" creationId="{7C58249A-BB0C-4686-ADD0-D068AD7FA9A0}"/>
          </ac:picMkLst>
        </pc:picChg>
        <pc:picChg chg="add del mod">
          <ac:chgData name="Guest User" userId="S::urn:spo:anon#a3904bb57bdcc7b6f7eb32c2abb72e8efec1fb5d9319154f800da2781af60982::" providerId="AD" clId="Web-{E1C4B4B2-E31E-18FC-0864-D3B12E79E50C}" dt="2022-08-16T07:26:31.367" v="238"/>
          <ac:picMkLst>
            <pc:docMk/>
            <pc:sldMk cId="3443499576" sldId="269"/>
            <ac:picMk id="34" creationId="{9DD1F0C5-05ED-9505-3DA0-E5A6E1D13EFA}"/>
          </ac:picMkLst>
        </pc:picChg>
        <pc:picChg chg="add mod">
          <ac:chgData name="Guest User" userId="S::urn:spo:anon#a3904bb57bdcc7b6f7eb32c2abb72e8efec1fb5d9319154f800da2781af60982::" providerId="AD" clId="Web-{E1C4B4B2-E31E-18FC-0864-D3B12E79E50C}" dt="2022-08-16T07:44:32.636" v="393" actId="1076"/>
          <ac:picMkLst>
            <pc:docMk/>
            <pc:sldMk cId="3443499576" sldId="269"/>
            <ac:picMk id="35" creationId="{6D16E743-2666-D787-F985-A5EC4F8ADF13}"/>
          </ac:picMkLst>
        </pc:picChg>
        <pc:picChg chg="add del mod">
          <ac:chgData name="Guest User" userId="S::urn:spo:anon#a3904bb57bdcc7b6f7eb32c2abb72e8efec1fb5d9319154f800da2781af60982::" providerId="AD" clId="Web-{E1C4B4B2-E31E-18FC-0864-D3B12E79E50C}" dt="2022-08-16T07:30:31.082" v="266"/>
          <ac:picMkLst>
            <pc:docMk/>
            <pc:sldMk cId="3443499576" sldId="269"/>
            <ac:picMk id="36" creationId="{3EE457BF-585B-393A-11A9-1CB71080C1B3}"/>
          </ac:picMkLst>
        </pc:picChg>
        <pc:picChg chg="add mod modCrop">
          <ac:chgData name="Guest User" userId="S::urn:spo:anon#a3904bb57bdcc7b6f7eb32c2abb72e8efec1fb5d9319154f800da2781af60982::" providerId="AD" clId="Web-{E1C4B4B2-E31E-18FC-0864-D3B12E79E50C}" dt="2022-08-16T07:44:32.636" v="394" actId="1076"/>
          <ac:picMkLst>
            <pc:docMk/>
            <pc:sldMk cId="3443499576" sldId="269"/>
            <ac:picMk id="37" creationId="{37F487EC-C51A-E6CF-6E6F-F8E042619360}"/>
          </ac:picMkLst>
        </pc:picChg>
        <pc:picChg chg="add mod">
          <ac:chgData name="Guest User" userId="S::urn:spo:anon#a3904bb57bdcc7b6f7eb32c2abb72e8efec1fb5d9319154f800da2781af60982::" providerId="AD" clId="Web-{E1C4B4B2-E31E-18FC-0864-D3B12E79E50C}" dt="2022-08-16T07:45:13.154" v="405" actId="1076"/>
          <ac:picMkLst>
            <pc:docMk/>
            <pc:sldMk cId="3443499576" sldId="269"/>
            <ac:picMk id="40" creationId="{8AF51489-BE5B-3E1D-86AF-634EDE014B58}"/>
          </ac:picMkLst>
        </pc:picChg>
        <pc:picChg chg="add mod">
          <ac:chgData name="Guest User" userId="S::urn:spo:anon#a3904bb57bdcc7b6f7eb32c2abb72e8efec1fb5d9319154f800da2781af60982::" providerId="AD" clId="Web-{E1C4B4B2-E31E-18FC-0864-D3B12E79E50C}" dt="2022-08-16T07:45:13.170" v="406" actId="1076"/>
          <ac:picMkLst>
            <pc:docMk/>
            <pc:sldMk cId="3443499576" sldId="269"/>
            <ac:picMk id="41" creationId="{08C10054-EA8E-BFA1-6779-6C4BB37281F6}"/>
          </ac:picMkLst>
        </pc:picChg>
        <pc:picChg chg="add mod">
          <ac:chgData name="Guest User" userId="S::urn:spo:anon#a3904bb57bdcc7b6f7eb32c2abb72e8efec1fb5d9319154f800da2781af60982::" providerId="AD" clId="Web-{E1C4B4B2-E31E-18FC-0864-D3B12E79E50C}" dt="2022-08-16T07:45:13.201" v="410" actId="1076"/>
          <ac:picMkLst>
            <pc:docMk/>
            <pc:sldMk cId="3443499576" sldId="269"/>
            <ac:picMk id="44" creationId="{F1474B1E-B478-30FC-74E4-83ACC053A596}"/>
          </ac:picMkLst>
        </pc:picChg>
        <pc:cxnChg chg="add del mod">
          <ac:chgData name="Guest User" userId="S::urn:spo:anon#a3904bb57bdcc7b6f7eb32c2abb72e8efec1fb5d9319154f800da2781af60982::" providerId="AD" clId="Web-{E1C4B4B2-E31E-18FC-0864-D3B12E79E50C}" dt="2022-08-16T07:09:45.398" v="127"/>
          <ac:cxnSpMkLst>
            <pc:docMk/>
            <pc:sldMk cId="3443499576" sldId="269"/>
            <ac:cxnSpMk id="17" creationId="{E3BBFBAA-0D1D-4F97-E5F9-EA3A5231E3E7}"/>
          </ac:cxnSpMkLst>
        </pc:cxnChg>
        <pc:cxnChg chg="add del mod">
          <ac:chgData name="Guest User" userId="S::urn:spo:anon#a3904bb57bdcc7b6f7eb32c2abb72e8efec1fb5d9319154f800da2781af60982::" providerId="AD" clId="Web-{E1C4B4B2-E31E-18FC-0864-D3B12E79E50C}" dt="2022-08-16T07:08:00.122" v="115"/>
          <ac:cxnSpMkLst>
            <pc:docMk/>
            <pc:sldMk cId="3443499576" sldId="269"/>
            <ac:cxnSpMk id="18" creationId="{CE8D89F3-6087-B78D-BF09-5F99BAD02DBB}"/>
          </ac:cxnSpMkLst>
        </pc:cxnChg>
        <pc:cxnChg chg="add del mod">
          <ac:chgData name="Guest User" userId="S::urn:spo:anon#a3904bb57bdcc7b6f7eb32c2abb72e8efec1fb5d9319154f800da2781af60982::" providerId="AD" clId="Web-{E1C4B4B2-E31E-18FC-0864-D3B12E79E50C}" dt="2022-08-16T07:08:24.545" v="119"/>
          <ac:cxnSpMkLst>
            <pc:docMk/>
            <pc:sldMk cId="3443499576" sldId="269"/>
            <ac:cxnSpMk id="19" creationId="{CA8FECBD-3D90-4530-B5A3-C569153ADDB5}"/>
          </ac:cxnSpMkLst>
        </pc:cxnChg>
        <pc:cxnChg chg="add del mod">
          <ac:chgData name="Guest User" userId="S::urn:spo:anon#a3904bb57bdcc7b6f7eb32c2abb72e8efec1fb5d9319154f800da2781af60982::" providerId="AD" clId="Web-{E1C4B4B2-E31E-18FC-0864-D3B12E79E50C}" dt="2022-08-16T07:10:11.150" v="131"/>
          <ac:cxnSpMkLst>
            <pc:docMk/>
            <pc:sldMk cId="3443499576" sldId="269"/>
            <ac:cxnSpMk id="20" creationId="{6A69126C-68F2-4043-D03A-1AC7F5EB1FFC}"/>
          </ac:cxnSpMkLst>
        </pc:cxnChg>
        <pc:cxnChg chg="add del mod">
          <ac:chgData name="Guest User" userId="S::urn:spo:anon#a3904bb57bdcc7b6f7eb32c2abb72e8efec1fb5d9319154f800da2781af60982::" providerId="AD" clId="Web-{E1C4B4B2-E31E-18FC-0864-D3B12E79E50C}" dt="2022-08-16T07:11:26.076" v="138"/>
          <ac:cxnSpMkLst>
            <pc:docMk/>
            <pc:sldMk cId="3443499576" sldId="269"/>
            <ac:cxnSpMk id="21" creationId="{5A367BC3-8666-EB95-5FE5-93FC174752A1}"/>
          </ac:cxnSpMkLst>
        </pc:cxnChg>
        <pc:cxnChg chg="add del mod">
          <ac:chgData name="Guest User" userId="S::urn:spo:anon#a3904bb57bdcc7b6f7eb32c2abb72e8efec1fb5d9319154f800da2781af60982::" providerId="AD" clId="Web-{E1C4B4B2-E31E-18FC-0864-D3B12E79E50C}" dt="2022-08-16T07:14:55.414" v="146"/>
          <ac:cxnSpMkLst>
            <pc:docMk/>
            <pc:sldMk cId="3443499576" sldId="269"/>
            <ac:cxnSpMk id="22" creationId="{E5970F51-C797-C81D-C7FF-F85D0F036376}"/>
          </ac:cxnSpMkLst>
        </pc:cxnChg>
        <pc:cxnChg chg="add del mod">
          <ac:chgData name="Guest User" userId="S::urn:spo:anon#a3904bb57bdcc7b6f7eb32c2abb72e8efec1fb5d9319154f800da2781af60982::" providerId="AD" clId="Web-{E1C4B4B2-E31E-18FC-0864-D3B12E79E50C}" dt="2022-08-16T07:14:58.008" v="147"/>
          <ac:cxnSpMkLst>
            <pc:docMk/>
            <pc:sldMk cId="3443499576" sldId="269"/>
            <ac:cxnSpMk id="23" creationId="{1CBAE2CE-7797-E22E-8235-C77C64D67AD1}"/>
          </ac:cxnSpMkLst>
        </pc:cxnChg>
        <pc:cxnChg chg="add del mod">
          <ac:chgData name="Guest User" userId="S::urn:spo:anon#a3904bb57bdcc7b6f7eb32c2abb72e8efec1fb5d9319154f800da2781af60982::" providerId="AD" clId="Web-{E1C4B4B2-E31E-18FC-0864-D3B12E79E50C}" dt="2022-08-16T07:15:11.290" v="149"/>
          <ac:cxnSpMkLst>
            <pc:docMk/>
            <pc:sldMk cId="3443499576" sldId="269"/>
            <ac:cxnSpMk id="24" creationId="{D7837553-F0AD-B547-7D8D-76E3183A581C}"/>
          </ac:cxnSpMkLst>
        </pc:cxnChg>
        <pc:cxnChg chg="add mod">
          <ac:chgData name="Guest User" userId="S::urn:spo:anon#a3904bb57bdcc7b6f7eb32c2abb72e8efec1fb5d9319154f800da2781af60982::" providerId="AD" clId="Web-{E1C4B4B2-E31E-18FC-0864-D3B12E79E50C}" dt="2022-08-16T07:45:37.390" v="414" actId="14100"/>
          <ac:cxnSpMkLst>
            <pc:docMk/>
            <pc:sldMk cId="3443499576" sldId="269"/>
            <ac:cxnSpMk id="25" creationId="{ACCC9DF5-EA92-45DB-E8BF-8E86FB042D5C}"/>
          </ac:cxnSpMkLst>
        </pc:cxnChg>
        <pc:cxnChg chg="add mod">
          <ac:chgData name="Guest User" userId="S::urn:spo:anon#a3904bb57bdcc7b6f7eb32c2abb72e8efec1fb5d9319154f800da2781af60982::" providerId="AD" clId="Web-{E1C4B4B2-E31E-18FC-0864-D3B12E79E50C}" dt="2022-08-16T07:45:40.202" v="415" actId="14100"/>
          <ac:cxnSpMkLst>
            <pc:docMk/>
            <pc:sldMk cId="3443499576" sldId="269"/>
            <ac:cxnSpMk id="26" creationId="{CB8829AF-6844-66AC-5FCD-3C4CF7C8DC8C}"/>
          </ac:cxnSpMkLst>
        </pc:cxnChg>
        <pc:cxnChg chg="add mod">
          <ac:chgData name="Guest User" userId="S::urn:spo:anon#a3904bb57bdcc7b6f7eb32c2abb72e8efec1fb5d9319154f800da2781af60982::" providerId="AD" clId="Web-{E1C4B4B2-E31E-18FC-0864-D3B12E79E50C}" dt="2022-08-16T07:44:32.652" v="395" actId="1076"/>
          <ac:cxnSpMkLst>
            <pc:docMk/>
            <pc:sldMk cId="3443499576" sldId="269"/>
            <ac:cxnSpMk id="38" creationId="{676C387A-3C50-52C7-2DA7-A29A4BC59515}"/>
          </ac:cxnSpMkLst>
        </pc:cxnChg>
        <pc:cxnChg chg="add mod">
          <ac:chgData name="Guest User" userId="S::urn:spo:anon#a3904bb57bdcc7b6f7eb32c2abb72e8efec1fb5d9319154f800da2781af60982::" providerId="AD" clId="Web-{E1C4B4B2-E31E-18FC-0864-D3B12E79E50C}" dt="2022-08-16T07:44:32.652" v="396" actId="1076"/>
          <ac:cxnSpMkLst>
            <pc:docMk/>
            <pc:sldMk cId="3443499576" sldId="269"/>
            <ac:cxnSpMk id="39" creationId="{6D20204E-0E07-020B-F28A-35BB2B8F2AEB}"/>
          </ac:cxnSpMkLst>
        </pc:cxnChg>
      </pc:sldChg>
      <pc:sldChg chg="add del replId">
        <pc:chgData name="Guest User" userId="S::urn:spo:anon#a3904bb57bdcc7b6f7eb32c2abb72e8efec1fb5d9319154f800da2781af60982::" providerId="AD" clId="Web-{E1C4B4B2-E31E-18FC-0864-D3B12E79E50C}" dt="2022-08-16T07:33:59.484" v="268"/>
        <pc:sldMkLst>
          <pc:docMk/>
          <pc:sldMk cId="2716738999" sldId="270"/>
        </pc:sldMkLst>
      </pc:sldChg>
      <pc:sldChg chg="add del replId">
        <pc:chgData name="Guest User" userId="S::urn:spo:anon#a3904bb57bdcc7b6f7eb32c2abb72e8efec1fb5d9319154f800da2781af60982::" providerId="AD" clId="Web-{E1C4B4B2-E31E-18FC-0864-D3B12E79E50C}" dt="2022-08-16T07:30:08.346" v="263"/>
        <pc:sldMkLst>
          <pc:docMk/>
          <pc:sldMk cId="4005483513" sldId="27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79BD4F-1461-45B8-8C79-149B15B5AD28}" type="doc">
      <dgm:prSet loTypeId="urn:microsoft.com/office/officeart/2005/8/layout/cycle3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A4994655-DB0F-49CF-8343-4688AD8ED27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Collaboration</a:t>
          </a:r>
          <a:endParaRPr lang="en-US"/>
        </a:p>
      </dgm:t>
    </dgm:pt>
    <dgm:pt modelId="{542B8FD0-23D4-44D0-BE9E-BBCC441556F8}" type="parTrans" cxnId="{602E6BCE-ED8F-4BC3-A74A-A58EE53BEA88}">
      <dgm:prSet/>
      <dgm:spPr/>
      <dgm:t>
        <a:bodyPr/>
        <a:lstStyle/>
        <a:p>
          <a:endParaRPr lang="en-US"/>
        </a:p>
      </dgm:t>
    </dgm:pt>
    <dgm:pt modelId="{AED845C4-E381-4020-92D5-1EEB297B1A31}" type="sibTrans" cxnId="{602E6BCE-ED8F-4BC3-A74A-A58EE53BEA88}">
      <dgm:prSet/>
      <dgm:spPr/>
      <dgm:t>
        <a:bodyPr/>
        <a:lstStyle/>
        <a:p>
          <a:endParaRPr lang="en-US"/>
        </a:p>
      </dgm:t>
    </dgm:pt>
    <dgm:pt modelId="{B7CA717F-58DE-435D-9B50-AC681B749E4A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Review </a:t>
          </a:r>
        </a:p>
      </dgm:t>
    </dgm:pt>
    <dgm:pt modelId="{EC1052E7-5545-4CAE-B8D1-1D4A92576CE2}" type="parTrans" cxnId="{D8474FAA-1447-4E42-8844-F033393D2F3E}">
      <dgm:prSet/>
      <dgm:spPr/>
      <dgm:t>
        <a:bodyPr/>
        <a:lstStyle/>
        <a:p>
          <a:endParaRPr lang="en-US"/>
        </a:p>
      </dgm:t>
    </dgm:pt>
    <dgm:pt modelId="{A283C76D-3AF7-4C04-9558-E9870D26C989}" type="sibTrans" cxnId="{D8474FAA-1447-4E42-8844-F033393D2F3E}">
      <dgm:prSet/>
      <dgm:spPr/>
      <dgm:t>
        <a:bodyPr/>
        <a:lstStyle/>
        <a:p>
          <a:endParaRPr lang="en-US"/>
        </a:p>
      </dgm:t>
    </dgm:pt>
    <dgm:pt modelId="{51B65933-7591-4B01-8D38-D2DB5EDE18B2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Push &amp; Pull</a:t>
          </a:r>
          <a:endParaRPr lang="en-US"/>
        </a:p>
      </dgm:t>
    </dgm:pt>
    <dgm:pt modelId="{9B3E6D9B-9582-4736-B35D-0BBCAAEE650D}" type="parTrans" cxnId="{23C747DC-6FEE-477E-9C78-34D54F7DEEED}">
      <dgm:prSet/>
      <dgm:spPr/>
      <dgm:t>
        <a:bodyPr/>
        <a:lstStyle/>
        <a:p>
          <a:endParaRPr lang="en-US"/>
        </a:p>
      </dgm:t>
    </dgm:pt>
    <dgm:pt modelId="{4161FCE3-491C-42C9-BD2F-7FD692BC1387}" type="sibTrans" cxnId="{23C747DC-6FEE-477E-9C78-34D54F7DEEED}">
      <dgm:prSet/>
      <dgm:spPr/>
      <dgm:t>
        <a:bodyPr/>
        <a:lstStyle/>
        <a:p>
          <a:endParaRPr lang="en-US"/>
        </a:p>
      </dgm:t>
    </dgm:pt>
    <dgm:pt modelId="{4AC63E32-6AEA-4ACD-BD3F-99937766599F}">
      <dgm:prSet phldr="0"/>
      <dgm:spPr/>
      <dgm:t>
        <a:bodyPr/>
        <a:lstStyle/>
        <a:p>
          <a:pPr rtl="0"/>
          <a:r>
            <a:rPr lang="en-US">
              <a:latin typeface="Arial"/>
            </a:rPr>
            <a:t> Code</a:t>
          </a:r>
        </a:p>
      </dgm:t>
    </dgm:pt>
    <dgm:pt modelId="{46EAC8C1-97BA-4342-8DC0-0B191FD50581}" type="parTrans" cxnId="{27BA6CB1-2A03-4C5C-B92C-929841C5F76D}">
      <dgm:prSet/>
      <dgm:spPr/>
    </dgm:pt>
    <dgm:pt modelId="{761206E6-FF8A-4C37-AA6B-974540D043FF}" type="sibTrans" cxnId="{27BA6CB1-2A03-4C5C-B92C-929841C5F76D}">
      <dgm:prSet/>
      <dgm:spPr/>
    </dgm:pt>
    <dgm:pt modelId="{CC4E9B25-4C5B-4BA0-A43A-FA1F730F4FF2}">
      <dgm:prSet phldr="0"/>
      <dgm:spPr/>
      <dgm:t>
        <a:bodyPr/>
        <a:lstStyle/>
        <a:p>
          <a:r>
            <a:rPr lang="en-US">
              <a:latin typeface="Arial"/>
            </a:rPr>
            <a:t>Branch</a:t>
          </a:r>
        </a:p>
      </dgm:t>
    </dgm:pt>
    <dgm:pt modelId="{94A46778-7EB0-48D0-80B2-5615FC5C53AA}" type="parTrans" cxnId="{07BE2E60-AD6A-465A-82B9-EBCA8F37A107}">
      <dgm:prSet/>
      <dgm:spPr/>
    </dgm:pt>
    <dgm:pt modelId="{22120951-5D89-4154-9821-81012F03B68B}" type="sibTrans" cxnId="{07BE2E60-AD6A-465A-82B9-EBCA8F37A107}">
      <dgm:prSet/>
      <dgm:spPr/>
    </dgm:pt>
    <dgm:pt modelId="{9B8128C3-2291-4074-99BD-C6AE7AB48378}">
      <dgm:prSet phldr="0"/>
      <dgm:spPr/>
      <dgm:t>
        <a:bodyPr/>
        <a:lstStyle/>
        <a:p>
          <a:pPr rtl="0"/>
          <a:r>
            <a:rPr lang="en-US">
              <a:latin typeface="Arial"/>
            </a:rPr>
            <a:t> Merge</a:t>
          </a:r>
          <a:endParaRPr lang="en-US"/>
        </a:p>
      </dgm:t>
    </dgm:pt>
    <dgm:pt modelId="{C26213B3-6A68-4836-A255-DDE2F617D097}" type="parTrans" cxnId="{DCBFDA2E-C8CA-4BD5-99F5-E9BC65CFB1D1}">
      <dgm:prSet/>
      <dgm:spPr/>
    </dgm:pt>
    <dgm:pt modelId="{7C30E423-9476-4BB4-9007-130A9BB8CFF1}" type="sibTrans" cxnId="{DCBFDA2E-C8CA-4BD5-99F5-E9BC65CFB1D1}">
      <dgm:prSet/>
      <dgm:spPr/>
    </dgm:pt>
    <dgm:pt modelId="{FF693A3F-8484-4B43-87D3-4C65BE3FF713}" type="pres">
      <dgm:prSet presAssocID="{7D79BD4F-1461-45B8-8C79-149B15B5AD28}" presName="Name0" presStyleCnt="0">
        <dgm:presLayoutVars>
          <dgm:dir/>
          <dgm:resizeHandles val="exact"/>
        </dgm:presLayoutVars>
      </dgm:prSet>
      <dgm:spPr/>
    </dgm:pt>
    <dgm:pt modelId="{A1E6B3A5-328D-4D98-B00E-3F2055A94021}" type="pres">
      <dgm:prSet presAssocID="{7D79BD4F-1461-45B8-8C79-149B15B5AD28}" presName="cycle" presStyleCnt="0"/>
      <dgm:spPr/>
    </dgm:pt>
    <dgm:pt modelId="{B1039095-C0DD-4E90-B9CB-310CB4B2F7DE}" type="pres">
      <dgm:prSet presAssocID="{A4994655-DB0F-49CF-8343-4688AD8ED27C}" presName="nodeFirstNode" presStyleLbl="node1" presStyleIdx="0" presStyleCnt="6">
        <dgm:presLayoutVars>
          <dgm:bulletEnabled val="1"/>
        </dgm:presLayoutVars>
      </dgm:prSet>
      <dgm:spPr/>
    </dgm:pt>
    <dgm:pt modelId="{A99347A7-B912-457F-A917-1DE43D69DF45}" type="pres">
      <dgm:prSet presAssocID="{AED845C4-E381-4020-92D5-1EEB297B1A31}" presName="sibTransFirstNode" presStyleLbl="bgShp" presStyleIdx="0" presStyleCnt="1"/>
      <dgm:spPr/>
    </dgm:pt>
    <dgm:pt modelId="{F3BCF282-3D8A-41C7-8625-B3D4576ACACD}" type="pres">
      <dgm:prSet presAssocID="{CC4E9B25-4C5B-4BA0-A43A-FA1F730F4FF2}" presName="nodeFollowingNodes" presStyleLbl="node1" presStyleIdx="1" presStyleCnt="6">
        <dgm:presLayoutVars>
          <dgm:bulletEnabled val="1"/>
        </dgm:presLayoutVars>
      </dgm:prSet>
      <dgm:spPr/>
    </dgm:pt>
    <dgm:pt modelId="{13665A0E-4D5E-4294-B66D-9C329E80657F}" type="pres">
      <dgm:prSet presAssocID="{4AC63E32-6AEA-4ACD-BD3F-99937766599F}" presName="nodeFollowingNodes" presStyleLbl="node1" presStyleIdx="2" presStyleCnt="6">
        <dgm:presLayoutVars>
          <dgm:bulletEnabled val="1"/>
        </dgm:presLayoutVars>
      </dgm:prSet>
      <dgm:spPr/>
    </dgm:pt>
    <dgm:pt modelId="{85E34D08-A88D-41AA-BC9F-A208C64011D9}" type="pres">
      <dgm:prSet presAssocID="{B7CA717F-58DE-435D-9B50-AC681B749E4A}" presName="nodeFollowingNodes" presStyleLbl="node1" presStyleIdx="3" presStyleCnt="6">
        <dgm:presLayoutVars>
          <dgm:bulletEnabled val="1"/>
        </dgm:presLayoutVars>
      </dgm:prSet>
      <dgm:spPr/>
    </dgm:pt>
    <dgm:pt modelId="{1FB72CCC-FA26-4E6D-BCD6-5A03FC96E6D4}" type="pres">
      <dgm:prSet presAssocID="{9B8128C3-2291-4074-99BD-C6AE7AB48378}" presName="nodeFollowingNodes" presStyleLbl="node1" presStyleIdx="4" presStyleCnt="6">
        <dgm:presLayoutVars>
          <dgm:bulletEnabled val="1"/>
        </dgm:presLayoutVars>
      </dgm:prSet>
      <dgm:spPr/>
    </dgm:pt>
    <dgm:pt modelId="{CA84EAE4-C749-47EB-9978-CCA1D62DF659}" type="pres">
      <dgm:prSet presAssocID="{51B65933-7591-4B01-8D38-D2DB5EDE18B2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3BBBAF16-824C-4663-98F4-B8036630DBDF}" type="presOf" srcId="{AED845C4-E381-4020-92D5-1EEB297B1A31}" destId="{A99347A7-B912-457F-A917-1DE43D69DF45}" srcOrd="0" destOrd="0" presId="urn:microsoft.com/office/officeart/2005/8/layout/cycle3"/>
    <dgm:cxn modelId="{DCBFDA2E-C8CA-4BD5-99F5-E9BC65CFB1D1}" srcId="{7D79BD4F-1461-45B8-8C79-149B15B5AD28}" destId="{9B8128C3-2291-4074-99BD-C6AE7AB48378}" srcOrd="4" destOrd="0" parTransId="{C26213B3-6A68-4836-A255-DDE2F617D097}" sibTransId="{7C30E423-9476-4BB4-9007-130A9BB8CFF1}"/>
    <dgm:cxn modelId="{76592135-8F0D-4BE3-B02D-C18A455986A8}" type="presOf" srcId="{A4994655-DB0F-49CF-8343-4688AD8ED27C}" destId="{B1039095-C0DD-4E90-B9CB-310CB4B2F7DE}" srcOrd="0" destOrd="0" presId="urn:microsoft.com/office/officeart/2005/8/layout/cycle3"/>
    <dgm:cxn modelId="{B6F4903F-C8A1-475E-98EE-C7230D92BAB8}" type="presOf" srcId="{7D79BD4F-1461-45B8-8C79-149B15B5AD28}" destId="{FF693A3F-8484-4B43-87D3-4C65BE3FF713}" srcOrd="0" destOrd="0" presId="urn:microsoft.com/office/officeart/2005/8/layout/cycle3"/>
    <dgm:cxn modelId="{07BE2E60-AD6A-465A-82B9-EBCA8F37A107}" srcId="{7D79BD4F-1461-45B8-8C79-149B15B5AD28}" destId="{CC4E9B25-4C5B-4BA0-A43A-FA1F730F4FF2}" srcOrd="1" destOrd="0" parTransId="{94A46778-7EB0-48D0-80B2-5615FC5C53AA}" sibTransId="{22120951-5D89-4154-9821-81012F03B68B}"/>
    <dgm:cxn modelId="{8A884A4D-DF23-4EFB-9FC2-F5F6ED0DB512}" type="presOf" srcId="{B7CA717F-58DE-435D-9B50-AC681B749E4A}" destId="{85E34D08-A88D-41AA-BC9F-A208C64011D9}" srcOrd="0" destOrd="0" presId="urn:microsoft.com/office/officeart/2005/8/layout/cycle3"/>
    <dgm:cxn modelId="{D4C7CB59-5D4F-4D72-8381-EB5B674DA801}" type="presOf" srcId="{9B8128C3-2291-4074-99BD-C6AE7AB48378}" destId="{1FB72CCC-FA26-4E6D-BCD6-5A03FC96E6D4}" srcOrd="0" destOrd="0" presId="urn:microsoft.com/office/officeart/2005/8/layout/cycle3"/>
    <dgm:cxn modelId="{D8474FAA-1447-4E42-8844-F033393D2F3E}" srcId="{7D79BD4F-1461-45B8-8C79-149B15B5AD28}" destId="{B7CA717F-58DE-435D-9B50-AC681B749E4A}" srcOrd="3" destOrd="0" parTransId="{EC1052E7-5545-4CAE-B8D1-1D4A92576CE2}" sibTransId="{A283C76D-3AF7-4C04-9558-E9870D26C989}"/>
    <dgm:cxn modelId="{27BA6CB1-2A03-4C5C-B92C-929841C5F76D}" srcId="{7D79BD4F-1461-45B8-8C79-149B15B5AD28}" destId="{4AC63E32-6AEA-4ACD-BD3F-99937766599F}" srcOrd="2" destOrd="0" parTransId="{46EAC8C1-97BA-4342-8DC0-0B191FD50581}" sibTransId="{761206E6-FF8A-4C37-AA6B-974540D043FF}"/>
    <dgm:cxn modelId="{D4D91BB9-7655-4C65-B0E4-2702D459ED30}" type="presOf" srcId="{51B65933-7591-4B01-8D38-D2DB5EDE18B2}" destId="{CA84EAE4-C749-47EB-9978-CCA1D62DF659}" srcOrd="0" destOrd="0" presId="urn:microsoft.com/office/officeart/2005/8/layout/cycle3"/>
    <dgm:cxn modelId="{1F5140BC-B856-4EDC-B020-56347C2D3501}" type="presOf" srcId="{4AC63E32-6AEA-4ACD-BD3F-99937766599F}" destId="{13665A0E-4D5E-4294-B66D-9C329E80657F}" srcOrd="0" destOrd="0" presId="urn:microsoft.com/office/officeart/2005/8/layout/cycle3"/>
    <dgm:cxn modelId="{602E6BCE-ED8F-4BC3-A74A-A58EE53BEA88}" srcId="{7D79BD4F-1461-45B8-8C79-149B15B5AD28}" destId="{A4994655-DB0F-49CF-8343-4688AD8ED27C}" srcOrd="0" destOrd="0" parTransId="{542B8FD0-23D4-44D0-BE9E-BBCC441556F8}" sibTransId="{AED845C4-E381-4020-92D5-1EEB297B1A31}"/>
    <dgm:cxn modelId="{5543F1D1-C69C-4DCF-86AE-C3C6B89CDEF0}" type="presOf" srcId="{CC4E9B25-4C5B-4BA0-A43A-FA1F730F4FF2}" destId="{F3BCF282-3D8A-41C7-8625-B3D4576ACACD}" srcOrd="0" destOrd="0" presId="urn:microsoft.com/office/officeart/2005/8/layout/cycle3"/>
    <dgm:cxn modelId="{23C747DC-6FEE-477E-9C78-34D54F7DEEED}" srcId="{7D79BD4F-1461-45B8-8C79-149B15B5AD28}" destId="{51B65933-7591-4B01-8D38-D2DB5EDE18B2}" srcOrd="5" destOrd="0" parTransId="{9B3E6D9B-9582-4736-B35D-0BBCAAEE650D}" sibTransId="{4161FCE3-491C-42C9-BD2F-7FD692BC1387}"/>
    <dgm:cxn modelId="{F784542A-ED90-4C25-A4F2-88CE2D027687}" type="presParOf" srcId="{FF693A3F-8484-4B43-87D3-4C65BE3FF713}" destId="{A1E6B3A5-328D-4D98-B00E-3F2055A94021}" srcOrd="0" destOrd="0" presId="urn:microsoft.com/office/officeart/2005/8/layout/cycle3"/>
    <dgm:cxn modelId="{5F98CDD4-211F-4C32-8DAC-9911E93DEF9C}" type="presParOf" srcId="{A1E6B3A5-328D-4D98-B00E-3F2055A94021}" destId="{B1039095-C0DD-4E90-B9CB-310CB4B2F7DE}" srcOrd="0" destOrd="0" presId="urn:microsoft.com/office/officeart/2005/8/layout/cycle3"/>
    <dgm:cxn modelId="{76F9AB7C-6DAE-4FF0-9744-8592D243EB4C}" type="presParOf" srcId="{A1E6B3A5-328D-4D98-B00E-3F2055A94021}" destId="{A99347A7-B912-457F-A917-1DE43D69DF45}" srcOrd="1" destOrd="0" presId="urn:microsoft.com/office/officeart/2005/8/layout/cycle3"/>
    <dgm:cxn modelId="{5C98AD0A-3DEB-4A4E-A52C-37D255E4B9A9}" type="presParOf" srcId="{A1E6B3A5-328D-4D98-B00E-3F2055A94021}" destId="{F3BCF282-3D8A-41C7-8625-B3D4576ACACD}" srcOrd="2" destOrd="0" presId="urn:microsoft.com/office/officeart/2005/8/layout/cycle3"/>
    <dgm:cxn modelId="{34E28E9A-09AB-4060-A164-BCA2BB629224}" type="presParOf" srcId="{A1E6B3A5-328D-4D98-B00E-3F2055A94021}" destId="{13665A0E-4D5E-4294-B66D-9C329E80657F}" srcOrd="3" destOrd="0" presId="urn:microsoft.com/office/officeart/2005/8/layout/cycle3"/>
    <dgm:cxn modelId="{6FE880C6-E437-4397-85E7-684A237A872A}" type="presParOf" srcId="{A1E6B3A5-328D-4D98-B00E-3F2055A94021}" destId="{85E34D08-A88D-41AA-BC9F-A208C64011D9}" srcOrd="4" destOrd="0" presId="urn:microsoft.com/office/officeart/2005/8/layout/cycle3"/>
    <dgm:cxn modelId="{B6076D77-761E-4841-B257-A8E7F03E192B}" type="presParOf" srcId="{A1E6B3A5-328D-4D98-B00E-3F2055A94021}" destId="{1FB72CCC-FA26-4E6D-BCD6-5A03FC96E6D4}" srcOrd="5" destOrd="0" presId="urn:microsoft.com/office/officeart/2005/8/layout/cycle3"/>
    <dgm:cxn modelId="{A9E97F10-5532-4238-8782-2FC3200D41D0}" type="presParOf" srcId="{A1E6B3A5-328D-4D98-B00E-3F2055A94021}" destId="{CA84EAE4-C749-47EB-9978-CCA1D62DF659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2C191-B1C8-4149-B872-6E506A1F610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435CFA-DD58-4D70-AB7F-0187C1D51518}">
      <dgm:prSet phldrT="[Text]"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Requirements Understanding</a:t>
          </a:r>
        </a:p>
      </dgm:t>
    </dgm:pt>
    <dgm:pt modelId="{37685A52-6A62-49AC-AA3C-1D137ED96ACD}" type="parTrans" cxnId="{9CA02508-1DE4-480D-A3D5-DF87263C3210}">
      <dgm:prSet/>
      <dgm:spPr/>
      <dgm:t>
        <a:bodyPr/>
        <a:lstStyle/>
        <a:p>
          <a:endParaRPr lang="en-US"/>
        </a:p>
      </dgm:t>
    </dgm:pt>
    <dgm:pt modelId="{A6872450-65A6-4874-A9D2-FAA504E1E8C9}" type="sibTrans" cxnId="{9CA02508-1DE4-480D-A3D5-DF87263C3210}">
      <dgm:prSet/>
      <dgm:spPr/>
      <dgm:t>
        <a:bodyPr/>
        <a:lstStyle/>
        <a:p>
          <a:endParaRPr lang="en-US"/>
        </a:p>
      </dgm:t>
    </dgm:pt>
    <dgm:pt modelId="{807BFA59-3E3C-4F0F-BBEA-CE2F7373CD2D}">
      <dgm:prSet phldrT="[Text]"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Unique to project</a:t>
          </a:r>
        </a:p>
      </dgm:t>
    </dgm:pt>
    <dgm:pt modelId="{A10FA99C-27FF-48DA-A4FA-97ADDEFD8ACC}" type="parTrans" cxnId="{6B183BF9-C5D4-472F-94C3-4C1DFDD38834}">
      <dgm:prSet/>
      <dgm:spPr/>
      <dgm:t>
        <a:bodyPr/>
        <a:lstStyle/>
        <a:p>
          <a:endParaRPr lang="en-US"/>
        </a:p>
      </dgm:t>
    </dgm:pt>
    <dgm:pt modelId="{B3E08257-E975-475A-A802-D42112B34D5E}" type="sibTrans" cxnId="{6B183BF9-C5D4-472F-94C3-4C1DFDD38834}">
      <dgm:prSet/>
      <dgm:spPr/>
      <dgm:t>
        <a:bodyPr/>
        <a:lstStyle/>
        <a:p>
          <a:endParaRPr lang="en-US"/>
        </a:p>
      </dgm:t>
    </dgm:pt>
    <dgm:pt modelId="{72C63572-A77B-4692-8F91-255199004581}">
      <dgm:prSet phldrT="[Text]"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Expectations agreed </a:t>
          </a:r>
        </a:p>
      </dgm:t>
    </dgm:pt>
    <dgm:pt modelId="{2A5120FE-E436-497D-9379-F6FDB157D5E4}" type="parTrans" cxnId="{3BFED649-56EC-47CA-B527-490C4C8FEA47}">
      <dgm:prSet/>
      <dgm:spPr/>
      <dgm:t>
        <a:bodyPr/>
        <a:lstStyle/>
        <a:p>
          <a:endParaRPr lang="en-US"/>
        </a:p>
      </dgm:t>
    </dgm:pt>
    <dgm:pt modelId="{0FC88207-532A-407A-9A9B-6B60101DC769}" type="sibTrans" cxnId="{3BFED649-56EC-47CA-B527-490C4C8FEA47}">
      <dgm:prSet/>
      <dgm:spPr/>
      <dgm:t>
        <a:bodyPr/>
        <a:lstStyle/>
        <a:p>
          <a:endParaRPr lang="en-US"/>
        </a:p>
      </dgm:t>
    </dgm:pt>
    <dgm:pt modelId="{CCF79468-63D9-47AC-AB44-4EC1BBAB3D3F}">
      <dgm:prSet phldrT="[Text]"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Allocate time</a:t>
          </a:r>
        </a:p>
      </dgm:t>
    </dgm:pt>
    <dgm:pt modelId="{4B03D806-A6BC-42B6-8773-1B122286B79D}" type="parTrans" cxnId="{99DA4A67-EB0C-45B5-AA06-B96AE1E983CE}">
      <dgm:prSet/>
      <dgm:spPr/>
      <dgm:t>
        <a:bodyPr/>
        <a:lstStyle/>
        <a:p>
          <a:endParaRPr lang="en-US"/>
        </a:p>
      </dgm:t>
    </dgm:pt>
    <dgm:pt modelId="{95E56D03-58F9-4FF8-A95D-2E121E317520}" type="sibTrans" cxnId="{99DA4A67-EB0C-45B5-AA06-B96AE1E983CE}">
      <dgm:prSet/>
      <dgm:spPr/>
      <dgm:t>
        <a:bodyPr/>
        <a:lstStyle/>
        <a:p>
          <a:endParaRPr lang="en-US"/>
        </a:p>
      </dgm:t>
    </dgm:pt>
    <dgm:pt modelId="{437FE4F2-FE53-4771-A05E-6DE714A97759}">
      <dgm:prSet phldrT="[Text]"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Assign tasks</a:t>
          </a:r>
        </a:p>
      </dgm:t>
    </dgm:pt>
    <dgm:pt modelId="{25722527-79E3-4317-81B9-122B59758510}" type="parTrans" cxnId="{635955C4-E331-416C-88FA-6A2B3538DB14}">
      <dgm:prSet/>
      <dgm:spPr/>
      <dgm:t>
        <a:bodyPr/>
        <a:lstStyle/>
        <a:p>
          <a:endParaRPr lang="en-US"/>
        </a:p>
      </dgm:t>
    </dgm:pt>
    <dgm:pt modelId="{B810F9E2-4830-4C62-8FEB-3A1B22B2910B}" type="sibTrans" cxnId="{635955C4-E331-416C-88FA-6A2B3538DB14}">
      <dgm:prSet/>
      <dgm:spPr/>
      <dgm:t>
        <a:bodyPr/>
        <a:lstStyle/>
        <a:p>
          <a:endParaRPr lang="en-US"/>
        </a:p>
      </dgm:t>
    </dgm:pt>
    <dgm:pt modelId="{4327AF10-E1C7-42B7-BB6B-781E3702EC39}">
      <dgm:prSet phldrT="[Text]"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Test Creation</a:t>
          </a:r>
        </a:p>
      </dgm:t>
    </dgm:pt>
    <dgm:pt modelId="{F6D28B22-4364-4096-AB9C-EC40AE1AB80F}" type="parTrans" cxnId="{FC77B743-413F-4631-8C1D-1697543C5C1E}">
      <dgm:prSet/>
      <dgm:spPr/>
      <dgm:t>
        <a:bodyPr/>
        <a:lstStyle/>
        <a:p>
          <a:endParaRPr lang="en-US"/>
        </a:p>
      </dgm:t>
    </dgm:pt>
    <dgm:pt modelId="{6B473A13-A5C4-47EC-B788-ACDDC5BB3F34}" type="sibTrans" cxnId="{FC77B743-413F-4631-8C1D-1697543C5C1E}">
      <dgm:prSet/>
      <dgm:spPr/>
      <dgm:t>
        <a:bodyPr/>
        <a:lstStyle/>
        <a:p>
          <a:endParaRPr lang="en-US"/>
        </a:p>
      </dgm:t>
    </dgm:pt>
    <dgm:pt modelId="{FD3B9B44-DECD-4A1E-9569-764214426EBA}">
      <dgm:prSet phldrT="[Text]"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Collaborate</a:t>
          </a:r>
        </a:p>
      </dgm:t>
    </dgm:pt>
    <dgm:pt modelId="{AE1FA160-F5C8-41F2-A1DC-40E96BCF824B}" type="parTrans" cxnId="{C7FCA8FA-D388-4B73-844D-AB7236C5E3E6}">
      <dgm:prSet/>
      <dgm:spPr/>
      <dgm:t>
        <a:bodyPr/>
        <a:lstStyle/>
        <a:p>
          <a:endParaRPr lang="en-US"/>
        </a:p>
      </dgm:t>
    </dgm:pt>
    <dgm:pt modelId="{16B2188C-8680-4719-BAAE-E050F301CC8E}" type="sibTrans" cxnId="{C7FCA8FA-D388-4B73-844D-AB7236C5E3E6}">
      <dgm:prSet/>
      <dgm:spPr/>
      <dgm:t>
        <a:bodyPr/>
        <a:lstStyle/>
        <a:p>
          <a:endParaRPr lang="en-US"/>
        </a:p>
      </dgm:t>
    </dgm:pt>
    <dgm:pt modelId="{412F95BE-E5F8-41A5-95A5-40E728ABBEB0}">
      <dgm:prSet phldrT="[Text]"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Write </a:t>
          </a:r>
          <a:r>
            <a:rPr lang="en-US"/>
            <a:t>JUnit </a:t>
          </a:r>
          <a:r>
            <a:rPr lang="en-US">
              <a:latin typeface="Arial"/>
            </a:rPr>
            <a:t>Tests</a:t>
          </a:r>
          <a:endParaRPr lang="en-US">
            <a:latin typeface="Roboto"/>
            <a:ea typeface="Roboto"/>
          </a:endParaRPr>
        </a:p>
      </dgm:t>
    </dgm:pt>
    <dgm:pt modelId="{888A6CAD-1BB0-4179-9979-B7A40FF1EB3C}" type="parTrans" cxnId="{E8E79640-1761-420F-B2D7-BAB37D15F067}">
      <dgm:prSet/>
      <dgm:spPr/>
      <dgm:t>
        <a:bodyPr/>
        <a:lstStyle/>
        <a:p>
          <a:endParaRPr lang="en-US"/>
        </a:p>
      </dgm:t>
    </dgm:pt>
    <dgm:pt modelId="{25241850-D374-4B50-8AFD-869166EFC076}" type="sibTrans" cxnId="{E8E79640-1761-420F-B2D7-BAB37D15F067}">
      <dgm:prSet/>
      <dgm:spPr/>
      <dgm:t>
        <a:bodyPr/>
        <a:lstStyle/>
        <a:p>
          <a:endParaRPr lang="en-US"/>
        </a:p>
      </dgm:t>
    </dgm:pt>
    <dgm:pt modelId="{B19E35AB-167C-4784-8625-2104CF7B223A}">
      <dgm:prSet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Test Reporting &amp; Sharing</a:t>
          </a:r>
        </a:p>
      </dgm:t>
    </dgm:pt>
    <dgm:pt modelId="{323FC2B1-B39B-4B77-AED7-479165AE3986}" type="parTrans" cxnId="{543C79E5-D969-47AF-A2F8-6A3A4E65865A}">
      <dgm:prSet/>
      <dgm:spPr/>
    </dgm:pt>
    <dgm:pt modelId="{44BF3013-2D86-4C12-9E24-3986668923B3}" type="sibTrans" cxnId="{543C79E5-D969-47AF-A2F8-6A3A4E65865A}">
      <dgm:prSet/>
      <dgm:spPr/>
    </dgm:pt>
    <dgm:pt modelId="{A440BA24-6B36-4F27-9BB8-7236F0578487}">
      <dgm:prSet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Clear pathway</a:t>
          </a:r>
        </a:p>
      </dgm:t>
    </dgm:pt>
    <dgm:pt modelId="{C0F8B5F6-70B4-473C-9C76-2E5CE443C70B}" type="parTrans" cxnId="{C5812ED0-7624-458A-BCD7-C9DD54BC7ED8}">
      <dgm:prSet/>
      <dgm:spPr/>
    </dgm:pt>
    <dgm:pt modelId="{A07A30F6-A748-4CAE-B50E-D613A9FE0B10}" type="sibTrans" cxnId="{C5812ED0-7624-458A-BCD7-C9DD54BC7ED8}">
      <dgm:prSet/>
      <dgm:spPr/>
    </dgm:pt>
    <dgm:pt modelId="{7CF8F9BF-A87D-43F8-906B-570A3777ADEC}">
      <dgm:prSet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Share Test code</a:t>
          </a:r>
        </a:p>
      </dgm:t>
    </dgm:pt>
    <dgm:pt modelId="{CC38B6CB-62D7-4188-8B18-86C7D2E1E38F}" type="parTrans" cxnId="{11C24281-CB91-4637-8210-1F8CDBDEB3FD}">
      <dgm:prSet/>
      <dgm:spPr/>
    </dgm:pt>
    <dgm:pt modelId="{16001334-F35C-4618-A295-1594D6FF6AD9}" type="sibTrans" cxnId="{11C24281-CB91-4637-8210-1F8CDBDEB3FD}">
      <dgm:prSet/>
      <dgm:spPr/>
    </dgm:pt>
    <dgm:pt modelId="{4F9BDC61-BD3A-4D74-8D5E-A532F750DF4C}">
      <dgm:prSet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Check coverage</a:t>
          </a:r>
        </a:p>
      </dgm:t>
    </dgm:pt>
    <dgm:pt modelId="{CD0C6FFB-0D28-4935-9DD2-013DF63A686C}" type="parTrans" cxnId="{06C55BDC-D835-495D-BA91-BDB27CE420CA}">
      <dgm:prSet/>
      <dgm:spPr/>
    </dgm:pt>
    <dgm:pt modelId="{60036D70-87D0-40AD-97AF-7C21146A945C}" type="sibTrans" cxnId="{06C55BDC-D835-495D-BA91-BDB27CE420CA}">
      <dgm:prSet/>
      <dgm:spPr/>
    </dgm:pt>
    <dgm:pt modelId="{9F2872EC-B6F0-45A5-B20E-992D00A79498}">
      <dgm:prSet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Ensure results are shared with team </a:t>
          </a:r>
        </a:p>
      </dgm:t>
    </dgm:pt>
    <dgm:pt modelId="{1AF025A3-F0C2-4DE2-BC08-D0FE9048828F}" type="parTrans" cxnId="{8AD8EA9B-45B7-4378-BBE1-67E05E07B3B0}">
      <dgm:prSet/>
      <dgm:spPr/>
    </dgm:pt>
    <dgm:pt modelId="{9CFA6500-31F2-406D-9384-A0AB19AC27A8}" type="sibTrans" cxnId="{8AD8EA9B-45B7-4378-BBE1-67E05E07B3B0}">
      <dgm:prSet/>
      <dgm:spPr/>
    </dgm:pt>
    <dgm:pt modelId="{9C469157-3EBD-4F31-8554-F1CAB0966929}">
      <dgm:prSet phldr="0"/>
      <dgm:spPr/>
      <dgm:t>
        <a:bodyPr/>
        <a:lstStyle/>
        <a:p>
          <a:r>
            <a:rPr lang="en-US">
              <a:latin typeface="Roboto"/>
              <a:ea typeface="Roboto"/>
            </a:rPr>
            <a:t>Test Planning</a:t>
          </a:r>
          <a:endParaRPr lang="en-US"/>
        </a:p>
      </dgm:t>
    </dgm:pt>
    <dgm:pt modelId="{A53320D4-9B43-4F0F-A2E9-169E05605314}" type="parTrans" cxnId="{DB97F8C5-4E9A-4D85-9BBE-816B8F5B6152}">
      <dgm:prSet/>
      <dgm:spPr/>
    </dgm:pt>
    <dgm:pt modelId="{56A98C96-E093-415B-B030-E30D46289F89}" type="sibTrans" cxnId="{DB97F8C5-4E9A-4D85-9BBE-816B8F5B6152}">
      <dgm:prSet/>
      <dgm:spPr/>
    </dgm:pt>
    <dgm:pt modelId="{09F43738-626E-4DB8-A2A2-507A733C7F5F}">
      <dgm:prSet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Planned setup</a:t>
          </a:r>
        </a:p>
      </dgm:t>
    </dgm:pt>
    <dgm:pt modelId="{5AEF9EE8-66F2-4FFA-B82A-DC5A45FCA140}" type="parTrans" cxnId="{6516D379-8011-4406-BBA7-4D003DB875B3}">
      <dgm:prSet/>
      <dgm:spPr/>
    </dgm:pt>
    <dgm:pt modelId="{93DA447C-1DFD-4B9E-9C74-8165EE08677A}" type="sibTrans" cxnId="{6516D379-8011-4406-BBA7-4D003DB875B3}">
      <dgm:prSet/>
      <dgm:spPr/>
    </dgm:pt>
    <dgm:pt modelId="{43A07AED-FAB7-43D4-B327-BF2E70D8B958}">
      <dgm:prSet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Feedback</a:t>
          </a:r>
        </a:p>
      </dgm:t>
    </dgm:pt>
    <dgm:pt modelId="{2739EB1F-A4E6-4BCD-9257-6253D5CB71A7}" type="parTrans" cxnId="{BC69818C-62A0-420E-AAE2-AAC249763522}">
      <dgm:prSet/>
      <dgm:spPr/>
    </dgm:pt>
    <dgm:pt modelId="{37C1701F-B21A-48C3-A3ED-DC396EB4FD15}" type="sibTrans" cxnId="{BC69818C-62A0-420E-AAE2-AAC249763522}">
      <dgm:prSet/>
      <dgm:spPr/>
    </dgm:pt>
    <dgm:pt modelId="{6E0D7D69-E202-4FA7-AFB1-6CFAF36332B5}">
      <dgm:prSet phldr="0"/>
      <dgm:spPr/>
      <dgm:t>
        <a:bodyPr/>
        <a:lstStyle/>
        <a:p>
          <a:pPr rtl="0"/>
          <a:r>
            <a:rPr lang="en-US"/>
            <a:t> Review</a:t>
          </a:r>
          <a:endParaRPr lang="en-US">
            <a:latin typeface="Roboto"/>
            <a:ea typeface="Roboto"/>
          </a:endParaRPr>
        </a:p>
      </dgm:t>
    </dgm:pt>
    <dgm:pt modelId="{B8E8DB46-C12D-4601-B074-282B11A5D819}" type="parTrans" cxnId="{0C2BAD30-921F-46BF-B7AB-22247639A0F5}">
      <dgm:prSet/>
      <dgm:spPr/>
    </dgm:pt>
    <dgm:pt modelId="{396C2E82-A83D-4C18-A99F-E002FBFE656E}" type="sibTrans" cxnId="{0C2BAD30-921F-46BF-B7AB-22247639A0F5}">
      <dgm:prSet/>
      <dgm:spPr/>
    </dgm:pt>
    <dgm:pt modelId="{C06A9040-9397-4FF9-8866-23F9FF56FEA2}">
      <dgm:prSet phldr="0"/>
      <dgm:spPr/>
      <dgm:t>
        <a:bodyPr/>
        <a:lstStyle/>
        <a:p>
          <a:pPr rtl="0"/>
          <a:r>
            <a:rPr lang="en-US">
              <a:latin typeface="Roboto"/>
              <a:ea typeface="Roboto"/>
            </a:rPr>
            <a:t> Revise if needed</a:t>
          </a:r>
        </a:p>
      </dgm:t>
    </dgm:pt>
    <dgm:pt modelId="{414C749F-B373-4F09-91CA-33E4D0A18B33}" type="parTrans" cxnId="{6CD9CBB8-3237-47C8-BC42-6D18B92D7AB2}">
      <dgm:prSet/>
      <dgm:spPr/>
    </dgm:pt>
    <dgm:pt modelId="{BE57AA43-9CDE-4723-94C5-7EAC98CA951F}" type="sibTrans" cxnId="{6CD9CBB8-3237-47C8-BC42-6D18B92D7AB2}">
      <dgm:prSet/>
      <dgm:spPr/>
    </dgm:pt>
    <dgm:pt modelId="{2574FF76-ADE4-409D-A295-77E1DD9EA72E}" type="pres">
      <dgm:prSet presAssocID="{0DD2C191-B1C8-4149-B872-6E506A1F610D}" presName="Name0" presStyleCnt="0">
        <dgm:presLayoutVars>
          <dgm:dir/>
          <dgm:animLvl val="lvl"/>
          <dgm:resizeHandles val="exact"/>
        </dgm:presLayoutVars>
      </dgm:prSet>
      <dgm:spPr/>
    </dgm:pt>
    <dgm:pt modelId="{E4CF8E27-BFD4-4DBD-B24F-D24528E0F56C}" type="pres">
      <dgm:prSet presAssocID="{0DD2C191-B1C8-4149-B872-6E506A1F610D}" presName="tSp" presStyleCnt="0"/>
      <dgm:spPr/>
    </dgm:pt>
    <dgm:pt modelId="{18197493-AC54-4EBD-B882-E200D954F04C}" type="pres">
      <dgm:prSet presAssocID="{0DD2C191-B1C8-4149-B872-6E506A1F610D}" presName="bSp" presStyleCnt="0"/>
      <dgm:spPr/>
    </dgm:pt>
    <dgm:pt modelId="{977BDE1A-124A-449B-8833-B06BA1C4C6D1}" type="pres">
      <dgm:prSet presAssocID="{0DD2C191-B1C8-4149-B872-6E506A1F610D}" presName="process" presStyleCnt="0"/>
      <dgm:spPr/>
    </dgm:pt>
    <dgm:pt modelId="{1B797F33-3B46-4410-813B-A0F8F7A10C0F}" type="pres">
      <dgm:prSet presAssocID="{42435CFA-DD58-4D70-AB7F-0187C1D51518}" presName="composite1" presStyleCnt="0"/>
      <dgm:spPr/>
    </dgm:pt>
    <dgm:pt modelId="{5A9E174A-2CB9-449F-BE32-7CA4A9CF32A8}" type="pres">
      <dgm:prSet presAssocID="{42435CFA-DD58-4D70-AB7F-0187C1D51518}" presName="dummyNode1" presStyleLbl="node1" presStyleIdx="0" presStyleCnt="4"/>
      <dgm:spPr/>
    </dgm:pt>
    <dgm:pt modelId="{28FAF38D-3382-476F-826E-F55384EB09D5}" type="pres">
      <dgm:prSet presAssocID="{42435CFA-DD58-4D70-AB7F-0187C1D51518}" presName="childNode1" presStyleLbl="bgAcc1" presStyleIdx="0" presStyleCnt="4">
        <dgm:presLayoutVars>
          <dgm:bulletEnabled val="1"/>
        </dgm:presLayoutVars>
      </dgm:prSet>
      <dgm:spPr/>
    </dgm:pt>
    <dgm:pt modelId="{4D96A18D-0E88-4B94-ADD4-83BB9799DD1F}" type="pres">
      <dgm:prSet presAssocID="{42435CFA-DD58-4D70-AB7F-0187C1D51518}" presName="childNode1tx" presStyleLbl="bgAcc1" presStyleIdx="0" presStyleCnt="4">
        <dgm:presLayoutVars>
          <dgm:bulletEnabled val="1"/>
        </dgm:presLayoutVars>
      </dgm:prSet>
      <dgm:spPr/>
    </dgm:pt>
    <dgm:pt modelId="{98107E8F-5899-4055-939F-3AF5F38A1F29}" type="pres">
      <dgm:prSet presAssocID="{42435CFA-DD58-4D70-AB7F-0187C1D51518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58D5C66C-27B0-4E13-A1F5-E1B7FD1A0B87}" type="pres">
      <dgm:prSet presAssocID="{42435CFA-DD58-4D70-AB7F-0187C1D51518}" presName="connSite1" presStyleCnt="0"/>
      <dgm:spPr/>
    </dgm:pt>
    <dgm:pt modelId="{E3A951A3-08EC-4A8D-96B1-F7FE66349B51}" type="pres">
      <dgm:prSet presAssocID="{A6872450-65A6-4874-A9D2-FAA504E1E8C9}" presName="Name9" presStyleLbl="sibTrans2D1" presStyleIdx="0" presStyleCnt="3"/>
      <dgm:spPr/>
    </dgm:pt>
    <dgm:pt modelId="{44AD67D8-FBED-40E2-8D8E-788C6F2DF2F3}" type="pres">
      <dgm:prSet presAssocID="{9C469157-3EBD-4F31-8554-F1CAB0966929}" presName="composite2" presStyleCnt="0"/>
      <dgm:spPr/>
    </dgm:pt>
    <dgm:pt modelId="{AA46225D-01C1-4DAF-8565-B9CD0CE9D53A}" type="pres">
      <dgm:prSet presAssocID="{9C469157-3EBD-4F31-8554-F1CAB0966929}" presName="dummyNode2" presStyleLbl="node1" presStyleIdx="0" presStyleCnt="4"/>
      <dgm:spPr/>
    </dgm:pt>
    <dgm:pt modelId="{6FCA28E7-C477-4AE4-A4B6-68BA6C6C3FCE}" type="pres">
      <dgm:prSet presAssocID="{9C469157-3EBD-4F31-8554-F1CAB0966929}" presName="childNode2" presStyleLbl="bgAcc1" presStyleIdx="1" presStyleCnt="4">
        <dgm:presLayoutVars>
          <dgm:bulletEnabled val="1"/>
        </dgm:presLayoutVars>
      </dgm:prSet>
      <dgm:spPr/>
    </dgm:pt>
    <dgm:pt modelId="{6C323C67-063B-4565-83F2-3DB9AA2CEFB6}" type="pres">
      <dgm:prSet presAssocID="{9C469157-3EBD-4F31-8554-F1CAB0966929}" presName="childNode2tx" presStyleLbl="bgAcc1" presStyleIdx="1" presStyleCnt="4">
        <dgm:presLayoutVars>
          <dgm:bulletEnabled val="1"/>
        </dgm:presLayoutVars>
      </dgm:prSet>
      <dgm:spPr/>
    </dgm:pt>
    <dgm:pt modelId="{DD2107AB-A9E5-463F-82F7-2A172856F286}" type="pres">
      <dgm:prSet presAssocID="{9C469157-3EBD-4F31-8554-F1CAB0966929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2F4095C0-0877-4D4B-B007-F2C2D659F2C9}" type="pres">
      <dgm:prSet presAssocID="{9C469157-3EBD-4F31-8554-F1CAB0966929}" presName="connSite2" presStyleCnt="0"/>
      <dgm:spPr/>
    </dgm:pt>
    <dgm:pt modelId="{AD73698D-7BA9-46CA-B5A7-6EB853FC2C6E}" type="pres">
      <dgm:prSet presAssocID="{56A98C96-E093-415B-B030-E30D46289F89}" presName="Name18" presStyleLbl="sibTrans2D1" presStyleIdx="1" presStyleCnt="3"/>
      <dgm:spPr/>
    </dgm:pt>
    <dgm:pt modelId="{649CDE23-266D-4810-B2C3-83BC91DCC238}" type="pres">
      <dgm:prSet presAssocID="{4327AF10-E1C7-42B7-BB6B-781E3702EC39}" presName="composite1" presStyleCnt="0"/>
      <dgm:spPr/>
    </dgm:pt>
    <dgm:pt modelId="{E797B71A-0C2E-4108-BD47-BDC8C0C9F5FB}" type="pres">
      <dgm:prSet presAssocID="{4327AF10-E1C7-42B7-BB6B-781E3702EC39}" presName="dummyNode1" presStyleLbl="node1" presStyleIdx="1" presStyleCnt="4"/>
      <dgm:spPr/>
    </dgm:pt>
    <dgm:pt modelId="{549A6A55-1C89-424B-B1FB-07D5784BC16C}" type="pres">
      <dgm:prSet presAssocID="{4327AF10-E1C7-42B7-BB6B-781E3702EC39}" presName="childNode1" presStyleLbl="bgAcc1" presStyleIdx="2" presStyleCnt="4">
        <dgm:presLayoutVars>
          <dgm:bulletEnabled val="1"/>
        </dgm:presLayoutVars>
      </dgm:prSet>
      <dgm:spPr/>
    </dgm:pt>
    <dgm:pt modelId="{165B2466-9AAF-4C5F-8344-0BF357F6C020}" type="pres">
      <dgm:prSet presAssocID="{4327AF10-E1C7-42B7-BB6B-781E3702EC39}" presName="childNode1tx" presStyleLbl="bgAcc1" presStyleIdx="2" presStyleCnt="4">
        <dgm:presLayoutVars>
          <dgm:bulletEnabled val="1"/>
        </dgm:presLayoutVars>
      </dgm:prSet>
      <dgm:spPr/>
    </dgm:pt>
    <dgm:pt modelId="{FB507C97-FD65-4E19-A379-5CE0352174B6}" type="pres">
      <dgm:prSet presAssocID="{4327AF10-E1C7-42B7-BB6B-781E3702EC39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FA99FC8D-9168-489F-B64A-B5D05D45AC62}" type="pres">
      <dgm:prSet presAssocID="{4327AF10-E1C7-42B7-BB6B-781E3702EC39}" presName="connSite1" presStyleCnt="0"/>
      <dgm:spPr/>
    </dgm:pt>
    <dgm:pt modelId="{7FFADD14-2865-499D-91A2-5F989D120D35}" type="pres">
      <dgm:prSet presAssocID="{6B473A13-A5C4-47EC-B788-ACDDC5BB3F34}" presName="Name9" presStyleLbl="sibTrans2D1" presStyleIdx="2" presStyleCnt="3"/>
      <dgm:spPr/>
    </dgm:pt>
    <dgm:pt modelId="{B7CAADA1-885C-4C6B-AEFC-A9F190B20F99}" type="pres">
      <dgm:prSet presAssocID="{B19E35AB-167C-4784-8625-2104CF7B223A}" presName="composite2" presStyleCnt="0"/>
      <dgm:spPr/>
    </dgm:pt>
    <dgm:pt modelId="{48A277E9-F170-4E88-AF55-B7B4C349F776}" type="pres">
      <dgm:prSet presAssocID="{B19E35AB-167C-4784-8625-2104CF7B223A}" presName="dummyNode2" presStyleLbl="node1" presStyleIdx="2" presStyleCnt="4"/>
      <dgm:spPr/>
    </dgm:pt>
    <dgm:pt modelId="{F7CE067E-465C-426B-BEE0-187A40A9B335}" type="pres">
      <dgm:prSet presAssocID="{B19E35AB-167C-4784-8625-2104CF7B223A}" presName="childNode2" presStyleLbl="bgAcc1" presStyleIdx="3" presStyleCnt="4">
        <dgm:presLayoutVars>
          <dgm:bulletEnabled val="1"/>
        </dgm:presLayoutVars>
      </dgm:prSet>
      <dgm:spPr/>
    </dgm:pt>
    <dgm:pt modelId="{34968E1B-49E2-4A46-9AB1-C63F327AADA2}" type="pres">
      <dgm:prSet presAssocID="{B19E35AB-167C-4784-8625-2104CF7B223A}" presName="childNode2tx" presStyleLbl="bgAcc1" presStyleIdx="3" presStyleCnt="4">
        <dgm:presLayoutVars>
          <dgm:bulletEnabled val="1"/>
        </dgm:presLayoutVars>
      </dgm:prSet>
      <dgm:spPr/>
    </dgm:pt>
    <dgm:pt modelId="{FB46D421-4DCB-4B0E-A34C-217A4BC5F592}" type="pres">
      <dgm:prSet presAssocID="{B19E35AB-167C-4784-8625-2104CF7B223A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E87032AF-D023-4737-B9D2-8056D985FD86}" type="pres">
      <dgm:prSet presAssocID="{B19E35AB-167C-4784-8625-2104CF7B223A}" presName="connSite2" presStyleCnt="0"/>
      <dgm:spPr/>
    </dgm:pt>
  </dgm:ptLst>
  <dgm:cxnLst>
    <dgm:cxn modelId="{9CA02508-1DE4-480D-A3D5-DF87263C3210}" srcId="{0DD2C191-B1C8-4149-B872-6E506A1F610D}" destId="{42435CFA-DD58-4D70-AB7F-0187C1D51518}" srcOrd="0" destOrd="0" parTransId="{37685A52-6A62-49AC-AA3C-1D137ED96ACD}" sibTransId="{A6872450-65A6-4874-A9D2-FAA504E1E8C9}"/>
    <dgm:cxn modelId="{8E860016-0A97-41A9-94A1-3AB600C98176}" type="presOf" srcId="{56A98C96-E093-415B-B030-E30D46289F89}" destId="{AD73698D-7BA9-46CA-B5A7-6EB853FC2C6E}" srcOrd="0" destOrd="0" presId="urn:microsoft.com/office/officeart/2005/8/layout/hProcess4"/>
    <dgm:cxn modelId="{A457721D-C830-460C-8B1E-E30385E1B6D2}" type="presOf" srcId="{7CF8F9BF-A87D-43F8-906B-570A3777ADEC}" destId="{549A6A55-1C89-424B-B1FB-07D5784BC16C}" srcOrd="0" destOrd="2" presId="urn:microsoft.com/office/officeart/2005/8/layout/hProcess4"/>
    <dgm:cxn modelId="{AC6B0927-25A4-4429-BF30-E1F929FF7B7E}" type="presOf" srcId="{0DD2C191-B1C8-4149-B872-6E506A1F610D}" destId="{2574FF76-ADE4-409D-A295-77E1DD9EA72E}" srcOrd="0" destOrd="0" presId="urn:microsoft.com/office/officeart/2005/8/layout/hProcess4"/>
    <dgm:cxn modelId="{AAF7BA2A-AECF-4E1E-AAD7-965AB2338659}" type="presOf" srcId="{4F9BDC61-BD3A-4D74-8D5E-A532F750DF4C}" destId="{F7CE067E-465C-426B-BEE0-187A40A9B335}" srcOrd="0" destOrd="0" presId="urn:microsoft.com/office/officeart/2005/8/layout/hProcess4"/>
    <dgm:cxn modelId="{3D14532D-6851-4689-ADF0-81FC9FB57B22}" type="presOf" srcId="{807BFA59-3E3C-4F0F-BBEA-CE2F7373CD2D}" destId="{4D96A18D-0E88-4B94-ADD4-83BB9799DD1F}" srcOrd="1" destOrd="0" presId="urn:microsoft.com/office/officeart/2005/8/layout/hProcess4"/>
    <dgm:cxn modelId="{F731D72E-F2F8-4D18-A347-B0AA8B715CA7}" type="presOf" srcId="{B19E35AB-167C-4784-8625-2104CF7B223A}" destId="{FB46D421-4DCB-4B0E-A34C-217A4BC5F592}" srcOrd="0" destOrd="0" presId="urn:microsoft.com/office/officeart/2005/8/layout/hProcess4"/>
    <dgm:cxn modelId="{0C2BAD30-921F-46BF-B7AB-22247639A0F5}" srcId="{4327AF10-E1C7-42B7-BB6B-781E3702EC39}" destId="{6E0D7D69-E202-4FA7-AFB1-6CFAF36332B5}" srcOrd="3" destOrd="0" parTransId="{B8E8DB46-C12D-4601-B074-282B11A5D819}" sibTransId="{396C2E82-A83D-4C18-A99F-E002FBFE656E}"/>
    <dgm:cxn modelId="{0774EA3B-42DF-45C9-875F-A0ABC6504CD0}" type="presOf" srcId="{72C63572-A77B-4692-8F91-255199004581}" destId="{4D96A18D-0E88-4B94-ADD4-83BB9799DD1F}" srcOrd="1" destOrd="1" presId="urn:microsoft.com/office/officeart/2005/8/layout/hProcess4"/>
    <dgm:cxn modelId="{E383683E-BDE7-40FD-873E-D9FB77BC977C}" type="presOf" srcId="{43A07AED-FAB7-43D4-B327-BF2E70D8B958}" destId="{549A6A55-1C89-424B-B1FB-07D5784BC16C}" srcOrd="0" destOrd="4" presId="urn:microsoft.com/office/officeart/2005/8/layout/hProcess4"/>
    <dgm:cxn modelId="{68CEBA3E-2C25-44CB-B2D6-032A7AD2A053}" type="presOf" srcId="{09F43738-626E-4DB8-A2A2-507A733C7F5F}" destId="{28FAF38D-3382-476F-826E-F55384EB09D5}" srcOrd="0" destOrd="2" presId="urn:microsoft.com/office/officeart/2005/8/layout/hProcess4"/>
    <dgm:cxn modelId="{E8E79640-1761-420F-B2D7-BAB37D15F067}" srcId="{4327AF10-E1C7-42B7-BB6B-781E3702EC39}" destId="{412F95BE-E5F8-41A5-95A5-40E728ABBEB0}" srcOrd="1" destOrd="0" parTransId="{888A6CAD-1BB0-4179-9979-B7A40FF1EB3C}" sibTransId="{25241850-D374-4B50-8AFD-869166EFC076}"/>
    <dgm:cxn modelId="{BD391F61-C39A-4B4C-BCB1-A0B28CD8C2F2}" type="presOf" srcId="{437FE4F2-FE53-4771-A05E-6DE714A97759}" destId="{6C323C67-063B-4565-83F2-3DB9AA2CEFB6}" srcOrd="1" destOrd="1" presId="urn:microsoft.com/office/officeart/2005/8/layout/hProcess4"/>
    <dgm:cxn modelId="{07298442-E849-4A5A-8003-EB90BF13E123}" type="presOf" srcId="{807BFA59-3E3C-4F0F-BBEA-CE2F7373CD2D}" destId="{28FAF38D-3382-476F-826E-F55384EB09D5}" srcOrd="0" destOrd="0" presId="urn:microsoft.com/office/officeart/2005/8/layout/hProcess4"/>
    <dgm:cxn modelId="{FC77B743-413F-4631-8C1D-1697543C5C1E}" srcId="{0DD2C191-B1C8-4149-B872-6E506A1F610D}" destId="{4327AF10-E1C7-42B7-BB6B-781E3702EC39}" srcOrd="2" destOrd="0" parTransId="{F6D28B22-4364-4096-AB9C-EC40AE1AB80F}" sibTransId="{6B473A13-A5C4-47EC-B788-ACDDC5BB3F34}"/>
    <dgm:cxn modelId="{4847E263-82A3-4C6C-B860-462C6D1C4C60}" type="presOf" srcId="{A440BA24-6B36-4F27-9BB8-7236F0578487}" destId="{6C323C67-063B-4565-83F2-3DB9AA2CEFB6}" srcOrd="1" destOrd="2" presId="urn:microsoft.com/office/officeart/2005/8/layout/hProcess4"/>
    <dgm:cxn modelId="{99DA4A67-EB0C-45B5-AA06-B96AE1E983CE}" srcId="{9C469157-3EBD-4F31-8554-F1CAB0966929}" destId="{CCF79468-63D9-47AC-AB44-4EC1BBAB3D3F}" srcOrd="0" destOrd="0" parTransId="{4B03D806-A6BC-42B6-8773-1B122286B79D}" sibTransId="{95E56D03-58F9-4FF8-A95D-2E121E317520}"/>
    <dgm:cxn modelId="{223AC847-6B38-4A01-A5BA-EA9F6CE1EA60}" type="presOf" srcId="{A440BA24-6B36-4F27-9BB8-7236F0578487}" destId="{6FCA28E7-C477-4AE4-A4B6-68BA6C6C3FCE}" srcOrd="0" destOrd="2" presId="urn:microsoft.com/office/officeart/2005/8/layout/hProcess4"/>
    <dgm:cxn modelId="{9A316069-AEF5-42F4-B79B-97872BAF0237}" type="presOf" srcId="{CCF79468-63D9-47AC-AB44-4EC1BBAB3D3F}" destId="{6FCA28E7-C477-4AE4-A4B6-68BA6C6C3FCE}" srcOrd="0" destOrd="0" presId="urn:microsoft.com/office/officeart/2005/8/layout/hProcess4"/>
    <dgm:cxn modelId="{3BFED649-56EC-47CA-B527-490C4C8FEA47}" srcId="{42435CFA-DD58-4D70-AB7F-0187C1D51518}" destId="{72C63572-A77B-4692-8F91-255199004581}" srcOrd="1" destOrd="0" parTransId="{2A5120FE-E436-497D-9379-F6FDB157D5E4}" sibTransId="{0FC88207-532A-407A-9A9B-6B60101DC769}"/>
    <dgm:cxn modelId="{43EC374B-9419-452A-B79E-3951ADD1190C}" type="presOf" srcId="{4327AF10-E1C7-42B7-BB6B-781E3702EC39}" destId="{FB507C97-FD65-4E19-A379-5CE0352174B6}" srcOrd="0" destOrd="0" presId="urn:microsoft.com/office/officeart/2005/8/layout/hProcess4"/>
    <dgm:cxn modelId="{82A8B251-168E-4890-B637-8864BA479642}" type="presOf" srcId="{43A07AED-FAB7-43D4-B327-BF2E70D8B958}" destId="{165B2466-9AAF-4C5F-8344-0BF357F6C020}" srcOrd="1" destOrd="4" presId="urn:microsoft.com/office/officeart/2005/8/layout/hProcess4"/>
    <dgm:cxn modelId="{E86BDD54-D4D6-46A4-8E33-A7CAFBA13E3B}" type="presOf" srcId="{9F2872EC-B6F0-45A5-B20E-992D00A79498}" destId="{F7CE067E-465C-426B-BEE0-187A40A9B335}" srcOrd="0" destOrd="1" presId="urn:microsoft.com/office/officeart/2005/8/layout/hProcess4"/>
    <dgm:cxn modelId="{C8F86075-3D34-457C-B73E-DC478F3DAD2E}" type="presOf" srcId="{FD3B9B44-DECD-4A1E-9569-764214426EBA}" destId="{165B2466-9AAF-4C5F-8344-0BF357F6C020}" srcOrd="1" destOrd="0" presId="urn:microsoft.com/office/officeart/2005/8/layout/hProcess4"/>
    <dgm:cxn modelId="{99320877-2528-42F6-A8ED-280D7B17D0F2}" type="presOf" srcId="{412F95BE-E5F8-41A5-95A5-40E728ABBEB0}" destId="{165B2466-9AAF-4C5F-8344-0BF357F6C020}" srcOrd="1" destOrd="1" presId="urn:microsoft.com/office/officeart/2005/8/layout/hProcess4"/>
    <dgm:cxn modelId="{6516D379-8011-4406-BBA7-4D003DB875B3}" srcId="{42435CFA-DD58-4D70-AB7F-0187C1D51518}" destId="{09F43738-626E-4DB8-A2A2-507A733C7F5F}" srcOrd="2" destOrd="0" parTransId="{5AEF9EE8-66F2-4FFA-B82A-DC5A45FCA140}" sibTransId="{93DA447C-1DFD-4B9E-9C74-8165EE08677A}"/>
    <dgm:cxn modelId="{28141D81-3955-4EFC-8654-623DDC9AB31C}" type="presOf" srcId="{7CF8F9BF-A87D-43F8-906B-570A3777ADEC}" destId="{165B2466-9AAF-4C5F-8344-0BF357F6C020}" srcOrd="1" destOrd="2" presId="urn:microsoft.com/office/officeart/2005/8/layout/hProcess4"/>
    <dgm:cxn modelId="{11C24281-CB91-4637-8210-1F8CDBDEB3FD}" srcId="{4327AF10-E1C7-42B7-BB6B-781E3702EC39}" destId="{7CF8F9BF-A87D-43F8-906B-570A3777ADEC}" srcOrd="2" destOrd="0" parTransId="{CC38B6CB-62D7-4188-8B18-86C7D2E1E38F}" sibTransId="{16001334-F35C-4618-A295-1594D6FF6AD9}"/>
    <dgm:cxn modelId="{BC69818C-62A0-420E-AAE2-AAC249763522}" srcId="{4327AF10-E1C7-42B7-BB6B-781E3702EC39}" destId="{43A07AED-FAB7-43D4-B327-BF2E70D8B958}" srcOrd="4" destOrd="0" parTransId="{2739EB1F-A4E6-4BCD-9257-6253D5CB71A7}" sibTransId="{37C1701F-B21A-48C3-A3ED-DC396EB4FD15}"/>
    <dgm:cxn modelId="{6A91D58E-9024-4585-8E7F-E879A98FCC42}" type="presOf" srcId="{09F43738-626E-4DB8-A2A2-507A733C7F5F}" destId="{4D96A18D-0E88-4B94-ADD4-83BB9799DD1F}" srcOrd="1" destOrd="2" presId="urn:microsoft.com/office/officeart/2005/8/layout/hProcess4"/>
    <dgm:cxn modelId="{E507CC9B-24DF-412F-8295-07FE6BD4876B}" type="presOf" srcId="{6E0D7D69-E202-4FA7-AFB1-6CFAF36332B5}" destId="{549A6A55-1C89-424B-B1FB-07D5784BC16C}" srcOrd="0" destOrd="3" presId="urn:microsoft.com/office/officeart/2005/8/layout/hProcess4"/>
    <dgm:cxn modelId="{8AD8EA9B-45B7-4378-BBE1-67E05E07B3B0}" srcId="{B19E35AB-167C-4784-8625-2104CF7B223A}" destId="{9F2872EC-B6F0-45A5-B20E-992D00A79498}" srcOrd="1" destOrd="0" parTransId="{1AF025A3-F0C2-4DE2-BC08-D0FE9048828F}" sibTransId="{9CFA6500-31F2-406D-9384-A0AB19AC27A8}"/>
    <dgm:cxn modelId="{DAD7EBA1-70CE-48F4-A023-666E77C612D7}" type="presOf" srcId="{72C63572-A77B-4692-8F91-255199004581}" destId="{28FAF38D-3382-476F-826E-F55384EB09D5}" srcOrd="0" destOrd="1" presId="urn:microsoft.com/office/officeart/2005/8/layout/hProcess4"/>
    <dgm:cxn modelId="{FEC688AB-5947-49EE-A731-BB3D6E6EFAE0}" type="presOf" srcId="{9C469157-3EBD-4F31-8554-F1CAB0966929}" destId="{DD2107AB-A9E5-463F-82F7-2A172856F286}" srcOrd="0" destOrd="0" presId="urn:microsoft.com/office/officeart/2005/8/layout/hProcess4"/>
    <dgm:cxn modelId="{5333D3AD-75CD-4B59-8B6A-29834F50F40E}" type="presOf" srcId="{412F95BE-E5F8-41A5-95A5-40E728ABBEB0}" destId="{549A6A55-1C89-424B-B1FB-07D5784BC16C}" srcOrd="0" destOrd="1" presId="urn:microsoft.com/office/officeart/2005/8/layout/hProcess4"/>
    <dgm:cxn modelId="{6CD9CBB8-3237-47C8-BC42-6D18B92D7AB2}" srcId="{4327AF10-E1C7-42B7-BB6B-781E3702EC39}" destId="{C06A9040-9397-4FF9-8866-23F9FF56FEA2}" srcOrd="5" destOrd="0" parTransId="{414C749F-B373-4F09-91CA-33E4D0A18B33}" sibTransId="{BE57AA43-9CDE-4723-94C5-7EAC98CA951F}"/>
    <dgm:cxn modelId="{C2E5DFC0-C824-48C8-B0A8-E047B927B98C}" type="presOf" srcId="{A6872450-65A6-4874-A9D2-FAA504E1E8C9}" destId="{E3A951A3-08EC-4A8D-96B1-F7FE66349B51}" srcOrd="0" destOrd="0" presId="urn:microsoft.com/office/officeart/2005/8/layout/hProcess4"/>
    <dgm:cxn modelId="{635955C4-E331-416C-88FA-6A2B3538DB14}" srcId="{9C469157-3EBD-4F31-8554-F1CAB0966929}" destId="{437FE4F2-FE53-4771-A05E-6DE714A97759}" srcOrd="1" destOrd="0" parTransId="{25722527-79E3-4317-81B9-122B59758510}" sibTransId="{B810F9E2-4830-4C62-8FEB-3A1B22B2910B}"/>
    <dgm:cxn modelId="{92AD2DC5-4897-416A-90D6-2C2845C4EB68}" type="presOf" srcId="{6B473A13-A5C4-47EC-B788-ACDDC5BB3F34}" destId="{7FFADD14-2865-499D-91A2-5F989D120D35}" srcOrd="0" destOrd="0" presId="urn:microsoft.com/office/officeart/2005/8/layout/hProcess4"/>
    <dgm:cxn modelId="{DB97F8C5-4E9A-4D85-9BBE-816B8F5B6152}" srcId="{0DD2C191-B1C8-4149-B872-6E506A1F610D}" destId="{9C469157-3EBD-4F31-8554-F1CAB0966929}" srcOrd="1" destOrd="0" parTransId="{A53320D4-9B43-4F0F-A2E9-169E05605314}" sibTransId="{56A98C96-E093-415B-B030-E30D46289F89}"/>
    <dgm:cxn modelId="{C5812ED0-7624-458A-BCD7-C9DD54BC7ED8}" srcId="{9C469157-3EBD-4F31-8554-F1CAB0966929}" destId="{A440BA24-6B36-4F27-9BB8-7236F0578487}" srcOrd="2" destOrd="0" parTransId="{C0F8B5F6-70B4-473C-9C76-2E5CE443C70B}" sibTransId="{A07A30F6-A748-4CAE-B50E-D613A9FE0B10}"/>
    <dgm:cxn modelId="{06C55BDC-D835-495D-BA91-BDB27CE420CA}" srcId="{B19E35AB-167C-4784-8625-2104CF7B223A}" destId="{4F9BDC61-BD3A-4D74-8D5E-A532F750DF4C}" srcOrd="0" destOrd="0" parTransId="{CD0C6FFB-0D28-4935-9DD2-013DF63A686C}" sibTransId="{60036D70-87D0-40AD-97AF-7C21146A945C}"/>
    <dgm:cxn modelId="{543C79E5-D969-47AF-A2F8-6A3A4E65865A}" srcId="{0DD2C191-B1C8-4149-B872-6E506A1F610D}" destId="{B19E35AB-167C-4784-8625-2104CF7B223A}" srcOrd="3" destOrd="0" parTransId="{323FC2B1-B39B-4B77-AED7-479165AE3986}" sibTransId="{44BF3013-2D86-4C12-9E24-3986668923B3}"/>
    <dgm:cxn modelId="{C385B2ED-7B5D-4FA1-BF52-37D0F6BF96C2}" type="presOf" srcId="{FD3B9B44-DECD-4A1E-9569-764214426EBA}" destId="{549A6A55-1C89-424B-B1FB-07D5784BC16C}" srcOrd="0" destOrd="0" presId="urn:microsoft.com/office/officeart/2005/8/layout/hProcess4"/>
    <dgm:cxn modelId="{71F071EF-87B6-47B6-B64E-8F7CE57D0D46}" type="presOf" srcId="{6E0D7D69-E202-4FA7-AFB1-6CFAF36332B5}" destId="{165B2466-9AAF-4C5F-8344-0BF357F6C020}" srcOrd="1" destOrd="3" presId="urn:microsoft.com/office/officeart/2005/8/layout/hProcess4"/>
    <dgm:cxn modelId="{FAE915F2-2A8D-4456-905D-6B4E7EB7DA8C}" type="presOf" srcId="{C06A9040-9397-4FF9-8866-23F9FF56FEA2}" destId="{549A6A55-1C89-424B-B1FB-07D5784BC16C}" srcOrd="0" destOrd="5" presId="urn:microsoft.com/office/officeart/2005/8/layout/hProcess4"/>
    <dgm:cxn modelId="{65436AF3-9FA6-4B43-B068-28132947F94C}" type="presOf" srcId="{9F2872EC-B6F0-45A5-B20E-992D00A79498}" destId="{34968E1B-49E2-4A46-9AB1-C63F327AADA2}" srcOrd="1" destOrd="1" presId="urn:microsoft.com/office/officeart/2005/8/layout/hProcess4"/>
    <dgm:cxn modelId="{612257F3-B191-4958-AF0C-1A9139F40198}" type="presOf" srcId="{42435CFA-DD58-4D70-AB7F-0187C1D51518}" destId="{98107E8F-5899-4055-939F-3AF5F38A1F29}" srcOrd="0" destOrd="0" presId="urn:microsoft.com/office/officeart/2005/8/layout/hProcess4"/>
    <dgm:cxn modelId="{23A7E6F3-1C9F-4EF2-AB60-FCFD82312C36}" type="presOf" srcId="{CCF79468-63D9-47AC-AB44-4EC1BBAB3D3F}" destId="{6C323C67-063B-4565-83F2-3DB9AA2CEFB6}" srcOrd="1" destOrd="0" presId="urn:microsoft.com/office/officeart/2005/8/layout/hProcess4"/>
    <dgm:cxn modelId="{D62E89F8-AD3E-43F4-ACE2-970DCFE1ABE9}" type="presOf" srcId="{437FE4F2-FE53-4771-A05E-6DE714A97759}" destId="{6FCA28E7-C477-4AE4-A4B6-68BA6C6C3FCE}" srcOrd="0" destOrd="1" presId="urn:microsoft.com/office/officeart/2005/8/layout/hProcess4"/>
    <dgm:cxn modelId="{6B183BF9-C5D4-472F-94C3-4C1DFDD38834}" srcId="{42435CFA-DD58-4D70-AB7F-0187C1D51518}" destId="{807BFA59-3E3C-4F0F-BBEA-CE2F7373CD2D}" srcOrd="0" destOrd="0" parTransId="{A10FA99C-27FF-48DA-A4FA-97ADDEFD8ACC}" sibTransId="{B3E08257-E975-475A-A802-D42112B34D5E}"/>
    <dgm:cxn modelId="{C7FCA8FA-D388-4B73-844D-AB7236C5E3E6}" srcId="{4327AF10-E1C7-42B7-BB6B-781E3702EC39}" destId="{FD3B9B44-DECD-4A1E-9569-764214426EBA}" srcOrd="0" destOrd="0" parTransId="{AE1FA160-F5C8-41F2-A1DC-40E96BCF824B}" sibTransId="{16B2188C-8680-4719-BAAE-E050F301CC8E}"/>
    <dgm:cxn modelId="{D572CBFC-0EF9-45FB-99EF-1D12C12A7471}" type="presOf" srcId="{4F9BDC61-BD3A-4D74-8D5E-A532F750DF4C}" destId="{34968E1B-49E2-4A46-9AB1-C63F327AADA2}" srcOrd="1" destOrd="0" presId="urn:microsoft.com/office/officeart/2005/8/layout/hProcess4"/>
    <dgm:cxn modelId="{5243E3FE-CFD3-41C5-BA2C-9BB1D6942265}" type="presOf" srcId="{C06A9040-9397-4FF9-8866-23F9FF56FEA2}" destId="{165B2466-9AAF-4C5F-8344-0BF357F6C020}" srcOrd="1" destOrd="5" presId="urn:microsoft.com/office/officeart/2005/8/layout/hProcess4"/>
    <dgm:cxn modelId="{CC7A5C57-5977-402A-A0BA-52EEE88782B1}" type="presParOf" srcId="{2574FF76-ADE4-409D-A295-77E1DD9EA72E}" destId="{E4CF8E27-BFD4-4DBD-B24F-D24528E0F56C}" srcOrd="0" destOrd="0" presId="urn:microsoft.com/office/officeart/2005/8/layout/hProcess4"/>
    <dgm:cxn modelId="{8D2F484D-01E9-4BE5-9181-5CBECD7B94BB}" type="presParOf" srcId="{2574FF76-ADE4-409D-A295-77E1DD9EA72E}" destId="{18197493-AC54-4EBD-B882-E200D954F04C}" srcOrd="1" destOrd="0" presId="urn:microsoft.com/office/officeart/2005/8/layout/hProcess4"/>
    <dgm:cxn modelId="{B19F0B72-AA70-4F81-AA1E-15FC89DE50B9}" type="presParOf" srcId="{2574FF76-ADE4-409D-A295-77E1DD9EA72E}" destId="{977BDE1A-124A-449B-8833-B06BA1C4C6D1}" srcOrd="2" destOrd="0" presId="urn:microsoft.com/office/officeart/2005/8/layout/hProcess4"/>
    <dgm:cxn modelId="{653179A1-3AD8-4F12-A389-078105287353}" type="presParOf" srcId="{977BDE1A-124A-449B-8833-B06BA1C4C6D1}" destId="{1B797F33-3B46-4410-813B-A0F8F7A10C0F}" srcOrd="0" destOrd="0" presId="urn:microsoft.com/office/officeart/2005/8/layout/hProcess4"/>
    <dgm:cxn modelId="{88420096-BFFC-409D-86FA-014531159BE8}" type="presParOf" srcId="{1B797F33-3B46-4410-813B-A0F8F7A10C0F}" destId="{5A9E174A-2CB9-449F-BE32-7CA4A9CF32A8}" srcOrd="0" destOrd="0" presId="urn:microsoft.com/office/officeart/2005/8/layout/hProcess4"/>
    <dgm:cxn modelId="{C83EFEA1-F71B-4F2D-BD21-A3B138E79381}" type="presParOf" srcId="{1B797F33-3B46-4410-813B-A0F8F7A10C0F}" destId="{28FAF38D-3382-476F-826E-F55384EB09D5}" srcOrd="1" destOrd="0" presId="urn:microsoft.com/office/officeart/2005/8/layout/hProcess4"/>
    <dgm:cxn modelId="{07A33304-9A7A-4E9E-AA68-DECBAD21B6E4}" type="presParOf" srcId="{1B797F33-3B46-4410-813B-A0F8F7A10C0F}" destId="{4D96A18D-0E88-4B94-ADD4-83BB9799DD1F}" srcOrd="2" destOrd="0" presId="urn:microsoft.com/office/officeart/2005/8/layout/hProcess4"/>
    <dgm:cxn modelId="{E8377A5E-1274-4A75-887D-514D17E9F8C7}" type="presParOf" srcId="{1B797F33-3B46-4410-813B-A0F8F7A10C0F}" destId="{98107E8F-5899-4055-939F-3AF5F38A1F29}" srcOrd="3" destOrd="0" presId="urn:microsoft.com/office/officeart/2005/8/layout/hProcess4"/>
    <dgm:cxn modelId="{5E96126E-CE36-454C-B403-EDA858E9E7EE}" type="presParOf" srcId="{1B797F33-3B46-4410-813B-A0F8F7A10C0F}" destId="{58D5C66C-27B0-4E13-A1F5-E1B7FD1A0B87}" srcOrd="4" destOrd="0" presId="urn:microsoft.com/office/officeart/2005/8/layout/hProcess4"/>
    <dgm:cxn modelId="{55671BE5-2EF0-44CE-BB9E-DD97A6A6363C}" type="presParOf" srcId="{977BDE1A-124A-449B-8833-B06BA1C4C6D1}" destId="{E3A951A3-08EC-4A8D-96B1-F7FE66349B51}" srcOrd="1" destOrd="0" presId="urn:microsoft.com/office/officeart/2005/8/layout/hProcess4"/>
    <dgm:cxn modelId="{86C75D1E-C25D-469C-BEB6-3D1CA1D0B407}" type="presParOf" srcId="{977BDE1A-124A-449B-8833-B06BA1C4C6D1}" destId="{44AD67D8-FBED-40E2-8D8E-788C6F2DF2F3}" srcOrd="2" destOrd="0" presId="urn:microsoft.com/office/officeart/2005/8/layout/hProcess4"/>
    <dgm:cxn modelId="{6F88A3DA-ECD1-4D78-A8F9-527ECF8F72A6}" type="presParOf" srcId="{44AD67D8-FBED-40E2-8D8E-788C6F2DF2F3}" destId="{AA46225D-01C1-4DAF-8565-B9CD0CE9D53A}" srcOrd="0" destOrd="0" presId="urn:microsoft.com/office/officeart/2005/8/layout/hProcess4"/>
    <dgm:cxn modelId="{4EB91DB0-B156-447E-B816-4528EC07D271}" type="presParOf" srcId="{44AD67D8-FBED-40E2-8D8E-788C6F2DF2F3}" destId="{6FCA28E7-C477-4AE4-A4B6-68BA6C6C3FCE}" srcOrd="1" destOrd="0" presId="urn:microsoft.com/office/officeart/2005/8/layout/hProcess4"/>
    <dgm:cxn modelId="{161A0DA0-7BBC-464F-8FAB-0DDF73A68FF7}" type="presParOf" srcId="{44AD67D8-FBED-40E2-8D8E-788C6F2DF2F3}" destId="{6C323C67-063B-4565-83F2-3DB9AA2CEFB6}" srcOrd="2" destOrd="0" presId="urn:microsoft.com/office/officeart/2005/8/layout/hProcess4"/>
    <dgm:cxn modelId="{8906C4BD-1791-49F8-BFA2-4048C06E9BAD}" type="presParOf" srcId="{44AD67D8-FBED-40E2-8D8E-788C6F2DF2F3}" destId="{DD2107AB-A9E5-463F-82F7-2A172856F286}" srcOrd="3" destOrd="0" presId="urn:microsoft.com/office/officeart/2005/8/layout/hProcess4"/>
    <dgm:cxn modelId="{B8D481D5-89C6-400B-B276-422A2046FA1A}" type="presParOf" srcId="{44AD67D8-FBED-40E2-8D8E-788C6F2DF2F3}" destId="{2F4095C0-0877-4D4B-B007-F2C2D659F2C9}" srcOrd="4" destOrd="0" presId="urn:microsoft.com/office/officeart/2005/8/layout/hProcess4"/>
    <dgm:cxn modelId="{6ABFE18C-ACAE-4C8C-BF16-42FB1FD8CCFD}" type="presParOf" srcId="{977BDE1A-124A-449B-8833-B06BA1C4C6D1}" destId="{AD73698D-7BA9-46CA-B5A7-6EB853FC2C6E}" srcOrd="3" destOrd="0" presId="urn:microsoft.com/office/officeart/2005/8/layout/hProcess4"/>
    <dgm:cxn modelId="{17DCE320-929F-4258-AF17-1A3B94224536}" type="presParOf" srcId="{977BDE1A-124A-449B-8833-B06BA1C4C6D1}" destId="{649CDE23-266D-4810-B2C3-83BC91DCC238}" srcOrd="4" destOrd="0" presId="urn:microsoft.com/office/officeart/2005/8/layout/hProcess4"/>
    <dgm:cxn modelId="{4F9124A2-8871-4AA5-8E64-DCBB3FC6F56A}" type="presParOf" srcId="{649CDE23-266D-4810-B2C3-83BC91DCC238}" destId="{E797B71A-0C2E-4108-BD47-BDC8C0C9F5FB}" srcOrd="0" destOrd="0" presId="urn:microsoft.com/office/officeart/2005/8/layout/hProcess4"/>
    <dgm:cxn modelId="{5BF10C2D-68F8-4C8B-8B3D-2E35A2268D71}" type="presParOf" srcId="{649CDE23-266D-4810-B2C3-83BC91DCC238}" destId="{549A6A55-1C89-424B-B1FB-07D5784BC16C}" srcOrd="1" destOrd="0" presId="urn:microsoft.com/office/officeart/2005/8/layout/hProcess4"/>
    <dgm:cxn modelId="{CC0F5167-D350-406E-AD8A-E3F72E99F3A3}" type="presParOf" srcId="{649CDE23-266D-4810-B2C3-83BC91DCC238}" destId="{165B2466-9AAF-4C5F-8344-0BF357F6C020}" srcOrd="2" destOrd="0" presId="urn:microsoft.com/office/officeart/2005/8/layout/hProcess4"/>
    <dgm:cxn modelId="{2CC569E0-E91C-41C4-88DE-0062B8684F8F}" type="presParOf" srcId="{649CDE23-266D-4810-B2C3-83BC91DCC238}" destId="{FB507C97-FD65-4E19-A379-5CE0352174B6}" srcOrd="3" destOrd="0" presId="urn:microsoft.com/office/officeart/2005/8/layout/hProcess4"/>
    <dgm:cxn modelId="{0BEB96C7-2609-438E-821F-410A543017FF}" type="presParOf" srcId="{649CDE23-266D-4810-B2C3-83BC91DCC238}" destId="{FA99FC8D-9168-489F-B64A-B5D05D45AC62}" srcOrd="4" destOrd="0" presId="urn:microsoft.com/office/officeart/2005/8/layout/hProcess4"/>
    <dgm:cxn modelId="{4001C4FA-BE35-4E9D-A103-EEB7EAD67F57}" type="presParOf" srcId="{977BDE1A-124A-449B-8833-B06BA1C4C6D1}" destId="{7FFADD14-2865-499D-91A2-5F989D120D35}" srcOrd="5" destOrd="0" presId="urn:microsoft.com/office/officeart/2005/8/layout/hProcess4"/>
    <dgm:cxn modelId="{D697F1CB-4E0F-4A92-BBC2-4F1C9F4136A2}" type="presParOf" srcId="{977BDE1A-124A-449B-8833-B06BA1C4C6D1}" destId="{B7CAADA1-885C-4C6B-AEFC-A9F190B20F99}" srcOrd="6" destOrd="0" presId="urn:microsoft.com/office/officeart/2005/8/layout/hProcess4"/>
    <dgm:cxn modelId="{E2F27D18-601D-4184-800E-E556981E012A}" type="presParOf" srcId="{B7CAADA1-885C-4C6B-AEFC-A9F190B20F99}" destId="{48A277E9-F170-4E88-AF55-B7B4C349F776}" srcOrd="0" destOrd="0" presId="urn:microsoft.com/office/officeart/2005/8/layout/hProcess4"/>
    <dgm:cxn modelId="{5C3EFB90-8FB8-4D0F-B4F5-14732D4297CA}" type="presParOf" srcId="{B7CAADA1-885C-4C6B-AEFC-A9F190B20F99}" destId="{F7CE067E-465C-426B-BEE0-187A40A9B335}" srcOrd="1" destOrd="0" presId="urn:microsoft.com/office/officeart/2005/8/layout/hProcess4"/>
    <dgm:cxn modelId="{B266F83A-B7A2-49B0-9A86-A0BE251D6920}" type="presParOf" srcId="{B7CAADA1-885C-4C6B-AEFC-A9F190B20F99}" destId="{34968E1B-49E2-4A46-9AB1-C63F327AADA2}" srcOrd="2" destOrd="0" presId="urn:microsoft.com/office/officeart/2005/8/layout/hProcess4"/>
    <dgm:cxn modelId="{6CC82783-64FC-4992-AB41-96B21CFF0145}" type="presParOf" srcId="{B7CAADA1-885C-4C6B-AEFC-A9F190B20F99}" destId="{FB46D421-4DCB-4B0E-A34C-217A4BC5F592}" srcOrd="3" destOrd="0" presId="urn:microsoft.com/office/officeart/2005/8/layout/hProcess4"/>
    <dgm:cxn modelId="{57ECEC5C-A3C0-4329-931E-5C8C9DD50473}" type="presParOf" srcId="{B7CAADA1-885C-4C6B-AEFC-A9F190B20F99}" destId="{E87032AF-D023-4737-B9D2-8056D985FD8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347A7-B912-457F-A917-1DE43D69DF45}">
      <dsp:nvSpPr>
        <dsp:cNvPr id="0" name=""/>
        <dsp:cNvSpPr/>
      </dsp:nvSpPr>
      <dsp:spPr>
        <a:xfrm>
          <a:off x="412073" y="-3684"/>
          <a:ext cx="2175659" cy="2175659"/>
        </a:xfrm>
        <a:prstGeom prst="circularArrow">
          <a:avLst>
            <a:gd name="adj1" fmla="val 5274"/>
            <a:gd name="adj2" fmla="val 312630"/>
            <a:gd name="adj3" fmla="val 14396026"/>
            <a:gd name="adj4" fmla="val 17029423"/>
            <a:gd name="adj5" fmla="val 5477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39095-C0DD-4E90-B9CB-310CB4B2F7DE}">
      <dsp:nvSpPr>
        <dsp:cNvPr id="0" name=""/>
        <dsp:cNvSpPr/>
      </dsp:nvSpPr>
      <dsp:spPr>
        <a:xfrm>
          <a:off x="1126025" y="1199"/>
          <a:ext cx="747754" cy="373877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Arial"/>
            </a:rPr>
            <a:t> Collaboration</a:t>
          </a:r>
          <a:endParaRPr lang="en-US" sz="800" kern="1200"/>
        </a:p>
      </dsp:txBody>
      <dsp:txXfrm>
        <a:off x="1144276" y="19450"/>
        <a:ext cx="711252" cy="337375"/>
      </dsp:txXfrm>
    </dsp:sp>
    <dsp:sp modelId="{F3BCF282-3D8A-41C7-8625-B3D4576ACACD}">
      <dsp:nvSpPr>
        <dsp:cNvPr id="0" name=""/>
        <dsp:cNvSpPr/>
      </dsp:nvSpPr>
      <dsp:spPr>
        <a:xfrm>
          <a:off x="1890397" y="442509"/>
          <a:ext cx="747754" cy="373877"/>
        </a:xfrm>
        <a:prstGeom prst="roundRect">
          <a:avLst/>
        </a:prstGeom>
        <a:solidFill>
          <a:schemeClr val="accent1">
            <a:shade val="50000"/>
            <a:hueOff val="153902"/>
            <a:satOff val="8417"/>
            <a:lumOff val="135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Arial"/>
            </a:rPr>
            <a:t>Branch</a:t>
          </a:r>
        </a:p>
      </dsp:txBody>
      <dsp:txXfrm>
        <a:off x="1908648" y="460760"/>
        <a:ext cx="711252" cy="337375"/>
      </dsp:txXfrm>
    </dsp:sp>
    <dsp:sp modelId="{13665A0E-4D5E-4294-B66D-9C329E80657F}">
      <dsp:nvSpPr>
        <dsp:cNvPr id="0" name=""/>
        <dsp:cNvSpPr/>
      </dsp:nvSpPr>
      <dsp:spPr>
        <a:xfrm>
          <a:off x="1890397" y="1325130"/>
          <a:ext cx="747754" cy="373877"/>
        </a:xfrm>
        <a:prstGeom prst="roundRect">
          <a:avLst/>
        </a:prstGeom>
        <a:solidFill>
          <a:schemeClr val="accent1">
            <a:shade val="50000"/>
            <a:hueOff val="307805"/>
            <a:satOff val="16834"/>
            <a:lumOff val="271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Arial"/>
            </a:rPr>
            <a:t> Code</a:t>
          </a:r>
        </a:p>
      </dsp:txBody>
      <dsp:txXfrm>
        <a:off x="1908648" y="1343381"/>
        <a:ext cx="711252" cy="337375"/>
      </dsp:txXfrm>
    </dsp:sp>
    <dsp:sp modelId="{85E34D08-A88D-41AA-BC9F-A208C64011D9}">
      <dsp:nvSpPr>
        <dsp:cNvPr id="0" name=""/>
        <dsp:cNvSpPr/>
      </dsp:nvSpPr>
      <dsp:spPr>
        <a:xfrm>
          <a:off x="1126025" y="1766440"/>
          <a:ext cx="747754" cy="373877"/>
        </a:xfrm>
        <a:prstGeom prst="roundRect">
          <a:avLst/>
        </a:prstGeom>
        <a:solidFill>
          <a:schemeClr val="accent1">
            <a:shade val="50000"/>
            <a:hueOff val="461707"/>
            <a:satOff val="25251"/>
            <a:lumOff val="407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Arial"/>
            </a:rPr>
            <a:t> Review </a:t>
          </a:r>
        </a:p>
      </dsp:txBody>
      <dsp:txXfrm>
        <a:off x="1144276" y="1784691"/>
        <a:ext cx="711252" cy="337375"/>
      </dsp:txXfrm>
    </dsp:sp>
    <dsp:sp modelId="{1FB72CCC-FA26-4E6D-BCD6-5A03FC96E6D4}">
      <dsp:nvSpPr>
        <dsp:cNvPr id="0" name=""/>
        <dsp:cNvSpPr/>
      </dsp:nvSpPr>
      <dsp:spPr>
        <a:xfrm>
          <a:off x="361654" y="1325130"/>
          <a:ext cx="747754" cy="373877"/>
        </a:xfrm>
        <a:prstGeom prst="roundRect">
          <a:avLst/>
        </a:prstGeom>
        <a:solidFill>
          <a:schemeClr val="accent1">
            <a:shade val="50000"/>
            <a:hueOff val="307805"/>
            <a:satOff val="16834"/>
            <a:lumOff val="271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Arial"/>
            </a:rPr>
            <a:t> Merge</a:t>
          </a:r>
          <a:endParaRPr lang="en-US" sz="800" kern="1200"/>
        </a:p>
      </dsp:txBody>
      <dsp:txXfrm>
        <a:off x="379905" y="1343381"/>
        <a:ext cx="711252" cy="337375"/>
      </dsp:txXfrm>
    </dsp:sp>
    <dsp:sp modelId="{CA84EAE4-C749-47EB-9978-CCA1D62DF659}">
      <dsp:nvSpPr>
        <dsp:cNvPr id="0" name=""/>
        <dsp:cNvSpPr/>
      </dsp:nvSpPr>
      <dsp:spPr>
        <a:xfrm>
          <a:off x="361654" y="442509"/>
          <a:ext cx="747754" cy="373877"/>
        </a:xfrm>
        <a:prstGeom prst="roundRect">
          <a:avLst/>
        </a:prstGeom>
        <a:solidFill>
          <a:schemeClr val="accent1">
            <a:shade val="50000"/>
            <a:hueOff val="153902"/>
            <a:satOff val="8417"/>
            <a:lumOff val="135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>
              <a:latin typeface="Arial"/>
            </a:rPr>
            <a:t> Push &amp; Pull</a:t>
          </a:r>
          <a:endParaRPr lang="en-US" sz="800" kern="1200"/>
        </a:p>
      </dsp:txBody>
      <dsp:txXfrm>
        <a:off x="379905" y="460760"/>
        <a:ext cx="711252" cy="337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AF38D-3382-476F-826E-F55384EB09D5}">
      <dsp:nvSpPr>
        <dsp:cNvPr id="0" name=""/>
        <dsp:cNvSpPr/>
      </dsp:nvSpPr>
      <dsp:spPr>
        <a:xfrm>
          <a:off x="781" y="1203613"/>
          <a:ext cx="1140016" cy="940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t" anchorCtr="0">
          <a:noAutofit/>
        </a:bodyPr>
        <a:lstStyle/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Unique to project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Expectations agreed 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Planned setup</a:t>
          </a:r>
        </a:p>
      </dsp:txBody>
      <dsp:txXfrm>
        <a:off x="22419" y="1225251"/>
        <a:ext cx="1096740" cy="695511"/>
      </dsp:txXfrm>
    </dsp:sp>
    <dsp:sp modelId="{E3A951A3-08EC-4A8D-96B1-F7FE66349B51}">
      <dsp:nvSpPr>
        <dsp:cNvPr id="0" name=""/>
        <dsp:cNvSpPr/>
      </dsp:nvSpPr>
      <dsp:spPr>
        <a:xfrm>
          <a:off x="650488" y="1460053"/>
          <a:ext cx="1209220" cy="1209220"/>
        </a:xfrm>
        <a:prstGeom prst="leftCircularArrow">
          <a:avLst>
            <a:gd name="adj1" fmla="val 2760"/>
            <a:gd name="adj2" fmla="val 336542"/>
            <a:gd name="adj3" fmla="val 2112053"/>
            <a:gd name="adj4" fmla="val 9024489"/>
            <a:gd name="adj5" fmla="val 32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07E8F-5899-4055-939F-3AF5F38A1F29}">
      <dsp:nvSpPr>
        <dsp:cNvPr id="0" name=""/>
        <dsp:cNvSpPr/>
      </dsp:nvSpPr>
      <dsp:spPr>
        <a:xfrm>
          <a:off x="254118" y="1942401"/>
          <a:ext cx="1013348" cy="402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Roboto"/>
              <a:ea typeface="Roboto"/>
            </a:rPr>
            <a:t>Requirements Understanding</a:t>
          </a:r>
        </a:p>
      </dsp:txBody>
      <dsp:txXfrm>
        <a:off x="265921" y="1954204"/>
        <a:ext cx="989742" cy="379369"/>
      </dsp:txXfrm>
    </dsp:sp>
    <dsp:sp modelId="{6FCA28E7-C477-4AE4-A4B6-68BA6C6C3FCE}">
      <dsp:nvSpPr>
        <dsp:cNvPr id="0" name=""/>
        <dsp:cNvSpPr/>
      </dsp:nvSpPr>
      <dsp:spPr>
        <a:xfrm>
          <a:off x="1426400" y="1203613"/>
          <a:ext cx="1140016" cy="940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t" anchorCtr="0">
          <a:noAutofit/>
        </a:bodyPr>
        <a:lstStyle/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Allocate time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Assign tasks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Clear pathway</a:t>
          </a:r>
        </a:p>
      </dsp:txBody>
      <dsp:txXfrm>
        <a:off x="1448038" y="1426738"/>
        <a:ext cx="1096740" cy="695511"/>
      </dsp:txXfrm>
    </dsp:sp>
    <dsp:sp modelId="{AD73698D-7BA9-46CA-B5A7-6EB853FC2C6E}">
      <dsp:nvSpPr>
        <dsp:cNvPr id="0" name=""/>
        <dsp:cNvSpPr/>
      </dsp:nvSpPr>
      <dsp:spPr>
        <a:xfrm>
          <a:off x="2066608" y="641360"/>
          <a:ext cx="1354889" cy="1354889"/>
        </a:xfrm>
        <a:prstGeom prst="circularArrow">
          <a:avLst>
            <a:gd name="adj1" fmla="val 2463"/>
            <a:gd name="adj2" fmla="val 298293"/>
            <a:gd name="adj3" fmla="val 19526196"/>
            <a:gd name="adj4" fmla="val 12575511"/>
            <a:gd name="adj5" fmla="val 287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107AB-A9E5-463F-82F7-2A172856F286}">
      <dsp:nvSpPr>
        <dsp:cNvPr id="0" name=""/>
        <dsp:cNvSpPr/>
      </dsp:nvSpPr>
      <dsp:spPr>
        <a:xfrm>
          <a:off x="1679738" y="1002125"/>
          <a:ext cx="1013348" cy="402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Roboto"/>
              <a:ea typeface="Roboto"/>
            </a:rPr>
            <a:t>Test Planning</a:t>
          </a:r>
          <a:endParaRPr lang="en-US" sz="1100" kern="1200"/>
        </a:p>
      </dsp:txBody>
      <dsp:txXfrm>
        <a:off x="1691541" y="1013928"/>
        <a:ext cx="989742" cy="379369"/>
      </dsp:txXfrm>
    </dsp:sp>
    <dsp:sp modelId="{549A6A55-1C89-424B-B1FB-07D5784BC16C}">
      <dsp:nvSpPr>
        <dsp:cNvPr id="0" name=""/>
        <dsp:cNvSpPr/>
      </dsp:nvSpPr>
      <dsp:spPr>
        <a:xfrm>
          <a:off x="2852020" y="1203613"/>
          <a:ext cx="1140016" cy="940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t" anchorCtr="0">
          <a:noAutofit/>
        </a:bodyPr>
        <a:lstStyle/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Collaborate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Write </a:t>
          </a:r>
          <a:r>
            <a:rPr lang="en-US" sz="700" kern="1200"/>
            <a:t>JUnit </a:t>
          </a:r>
          <a:r>
            <a:rPr lang="en-US" sz="700" kern="1200">
              <a:latin typeface="Arial"/>
            </a:rPr>
            <a:t>Tests</a:t>
          </a:r>
          <a:endParaRPr lang="en-US" sz="700" kern="1200">
            <a:latin typeface="Roboto"/>
            <a:ea typeface="Roboto"/>
          </a:endParaRP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Share Test code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 Review</a:t>
          </a:r>
          <a:endParaRPr lang="en-US" sz="700" kern="1200">
            <a:latin typeface="Roboto"/>
            <a:ea typeface="Roboto"/>
          </a:endParaRP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Feedback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Revise if needed</a:t>
          </a:r>
        </a:p>
      </dsp:txBody>
      <dsp:txXfrm>
        <a:off x="2873658" y="1225251"/>
        <a:ext cx="1096740" cy="695511"/>
      </dsp:txXfrm>
    </dsp:sp>
    <dsp:sp modelId="{7FFADD14-2865-499D-91A2-5F989D120D35}">
      <dsp:nvSpPr>
        <dsp:cNvPr id="0" name=""/>
        <dsp:cNvSpPr/>
      </dsp:nvSpPr>
      <dsp:spPr>
        <a:xfrm>
          <a:off x="3501728" y="1460053"/>
          <a:ext cx="1209220" cy="1209220"/>
        </a:xfrm>
        <a:prstGeom prst="leftCircularArrow">
          <a:avLst>
            <a:gd name="adj1" fmla="val 2760"/>
            <a:gd name="adj2" fmla="val 336542"/>
            <a:gd name="adj3" fmla="val 2112053"/>
            <a:gd name="adj4" fmla="val 9024489"/>
            <a:gd name="adj5" fmla="val 32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07C97-FD65-4E19-A379-5CE0352174B6}">
      <dsp:nvSpPr>
        <dsp:cNvPr id="0" name=""/>
        <dsp:cNvSpPr/>
      </dsp:nvSpPr>
      <dsp:spPr>
        <a:xfrm>
          <a:off x="3105357" y="1942401"/>
          <a:ext cx="1013348" cy="402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Roboto"/>
              <a:ea typeface="Roboto"/>
            </a:rPr>
            <a:t>Test Creation</a:t>
          </a:r>
        </a:p>
      </dsp:txBody>
      <dsp:txXfrm>
        <a:off x="3117160" y="1954204"/>
        <a:ext cx="989742" cy="379369"/>
      </dsp:txXfrm>
    </dsp:sp>
    <dsp:sp modelId="{F7CE067E-465C-426B-BEE0-187A40A9B335}">
      <dsp:nvSpPr>
        <dsp:cNvPr id="0" name=""/>
        <dsp:cNvSpPr/>
      </dsp:nvSpPr>
      <dsp:spPr>
        <a:xfrm>
          <a:off x="4277640" y="1203613"/>
          <a:ext cx="1140016" cy="940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t" anchorCtr="0">
          <a:noAutofit/>
        </a:bodyPr>
        <a:lstStyle/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Check coverage</a:t>
          </a:r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>
              <a:latin typeface="Roboto"/>
              <a:ea typeface="Roboto"/>
            </a:rPr>
            <a:t> Ensure results are shared with team </a:t>
          </a:r>
        </a:p>
      </dsp:txBody>
      <dsp:txXfrm>
        <a:off x="4299278" y="1426738"/>
        <a:ext cx="1096740" cy="695511"/>
      </dsp:txXfrm>
    </dsp:sp>
    <dsp:sp modelId="{FB46D421-4DCB-4B0E-A34C-217A4BC5F592}">
      <dsp:nvSpPr>
        <dsp:cNvPr id="0" name=""/>
        <dsp:cNvSpPr/>
      </dsp:nvSpPr>
      <dsp:spPr>
        <a:xfrm>
          <a:off x="4530977" y="1002125"/>
          <a:ext cx="1013348" cy="402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Roboto"/>
              <a:ea typeface="Roboto"/>
            </a:rPr>
            <a:t>Test Reporting &amp; Sharing</a:t>
          </a:r>
        </a:p>
      </dsp:txBody>
      <dsp:txXfrm>
        <a:off x="4542780" y="1013928"/>
        <a:ext cx="989742" cy="379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Una talking through</a:t>
            </a:r>
            <a:r>
              <a:rPr lang="en-IE" baseline="0"/>
              <a:t> our user guide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308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c5172042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c5172042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c5172042c_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c5172042c_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c517204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c517204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Úna discussing the project specification document.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c5172042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c5172042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Una talking about requirements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Una talking</a:t>
            </a:r>
            <a:r>
              <a:rPr lang="en-IE" baseline="0"/>
              <a:t> about Sprint 1 Retrospective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3085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1636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1255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0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d4e6d8ac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d4e6d8ac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Customer will able to browse packages available on the website.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Once a customer is registered in the system the customer will have the facility to directly  book surf lessons over the Internet.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For the daily package, the customer will be prompted to book accommodation. 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The customer will pay for the packages using the Paypal online payment.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diagramData" Target="../diagrams/data1.xml"/><Relationship Id="rId21" Type="http://schemas.openxmlformats.org/officeDocument/2006/relationships/image" Target="../media/image28.svg"/><Relationship Id="rId7" Type="http://schemas.microsoft.com/office/2007/relationships/diagramDrawing" Target="../diagrams/drawing1.xml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4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94775" y="325450"/>
            <a:ext cx="7210376" cy="48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32525" y="0"/>
            <a:ext cx="74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Benefits of online surfing website to the customers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069725" y="854225"/>
            <a:ext cx="540600" cy="26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Start</a:t>
            </a:r>
            <a:endParaRPr sz="900"/>
          </a:p>
        </p:txBody>
      </p:sp>
      <p:sp>
        <p:nvSpPr>
          <p:cNvPr id="104" name="Google Shape;104;p18"/>
          <p:cNvSpPr/>
          <p:nvPr/>
        </p:nvSpPr>
        <p:spPr>
          <a:xfrm>
            <a:off x="1906075" y="1422863"/>
            <a:ext cx="867900" cy="341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Browse Packages</a:t>
            </a:r>
            <a:endParaRPr sz="900"/>
          </a:p>
        </p:txBody>
      </p:sp>
      <p:sp>
        <p:nvSpPr>
          <p:cNvPr id="105" name="Google Shape;105;p18"/>
          <p:cNvSpPr/>
          <p:nvPr/>
        </p:nvSpPr>
        <p:spPr>
          <a:xfrm>
            <a:off x="1906075" y="2105675"/>
            <a:ext cx="867900" cy="341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Book a Lesson</a:t>
            </a:r>
            <a:endParaRPr sz="900"/>
          </a:p>
        </p:txBody>
      </p:sp>
      <p:sp>
        <p:nvSpPr>
          <p:cNvPr id="106" name="Google Shape;106;p18"/>
          <p:cNvSpPr/>
          <p:nvPr/>
        </p:nvSpPr>
        <p:spPr>
          <a:xfrm>
            <a:off x="1854025" y="2703775"/>
            <a:ext cx="972000" cy="728400"/>
          </a:xfrm>
          <a:prstGeom prst="diamond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Registered?</a:t>
            </a:r>
            <a:endParaRPr sz="900"/>
          </a:p>
        </p:txBody>
      </p:sp>
      <p:sp>
        <p:nvSpPr>
          <p:cNvPr id="107" name="Google Shape;107;p18"/>
          <p:cNvSpPr/>
          <p:nvPr/>
        </p:nvSpPr>
        <p:spPr>
          <a:xfrm>
            <a:off x="5727950" y="854225"/>
            <a:ext cx="947400" cy="690000"/>
          </a:xfrm>
          <a:prstGeom prst="diamond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Daily Package?</a:t>
            </a:r>
            <a:endParaRPr sz="900"/>
          </a:p>
        </p:txBody>
      </p:sp>
      <p:sp>
        <p:nvSpPr>
          <p:cNvPr id="108" name="Google Shape;108;p18"/>
          <p:cNvSpPr/>
          <p:nvPr/>
        </p:nvSpPr>
        <p:spPr>
          <a:xfrm>
            <a:off x="5468900" y="2596500"/>
            <a:ext cx="1465500" cy="871500"/>
          </a:xfrm>
          <a:prstGeom prst="diamond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Payment Confirmed By PayPal?</a:t>
            </a:r>
            <a:endParaRPr sz="900"/>
          </a:p>
        </p:txBody>
      </p:sp>
      <p:sp>
        <p:nvSpPr>
          <p:cNvPr id="109" name="Google Shape;109;p18"/>
          <p:cNvSpPr/>
          <p:nvPr/>
        </p:nvSpPr>
        <p:spPr>
          <a:xfrm>
            <a:off x="5931350" y="4541450"/>
            <a:ext cx="540600" cy="263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End</a:t>
            </a:r>
            <a:endParaRPr sz="900"/>
          </a:p>
        </p:txBody>
      </p:sp>
      <p:sp>
        <p:nvSpPr>
          <p:cNvPr id="110" name="Google Shape;110;p18"/>
          <p:cNvSpPr/>
          <p:nvPr/>
        </p:nvSpPr>
        <p:spPr>
          <a:xfrm>
            <a:off x="3046450" y="2897275"/>
            <a:ext cx="947400" cy="341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Registration</a:t>
            </a:r>
            <a:endParaRPr sz="900"/>
          </a:p>
        </p:txBody>
      </p:sp>
      <p:cxnSp>
        <p:nvCxnSpPr>
          <p:cNvPr id="111" name="Google Shape;111;p18"/>
          <p:cNvCxnSpPr>
            <a:stCxn id="103" idx="2"/>
            <a:endCxn id="104" idx="0"/>
          </p:cNvCxnSpPr>
          <p:nvPr/>
        </p:nvCxnSpPr>
        <p:spPr>
          <a:xfrm>
            <a:off x="2340025" y="1117325"/>
            <a:ext cx="0" cy="30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8"/>
          <p:cNvCxnSpPr>
            <a:stCxn id="104" idx="2"/>
            <a:endCxn id="105" idx="0"/>
          </p:cNvCxnSpPr>
          <p:nvPr/>
        </p:nvCxnSpPr>
        <p:spPr>
          <a:xfrm>
            <a:off x="2340025" y="1764263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8"/>
          <p:cNvCxnSpPr/>
          <p:nvPr/>
        </p:nvCxnSpPr>
        <p:spPr>
          <a:xfrm rot="10800000">
            <a:off x="4231975" y="2706600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8"/>
          <p:cNvCxnSpPr/>
          <p:nvPr/>
        </p:nvCxnSpPr>
        <p:spPr>
          <a:xfrm rot="10800000">
            <a:off x="3216250" y="2567850"/>
            <a:ext cx="26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18"/>
          <p:cNvSpPr/>
          <p:nvPr/>
        </p:nvSpPr>
        <p:spPr>
          <a:xfrm>
            <a:off x="5727950" y="1878775"/>
            <a:ext cx="947400" cy="341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PayPal Online Payment</a:t>
            </a:r>
            <a:endParaRPr sz="900"/>
          </a:p>
        </p:txBody>
      </p:sp>
      <p:sp>
        <p:nvSpPr>
          <p:cNvPr id="116" name="Google Shape;116;p18"/>
          <p:cNvSpPr/>
          <p:nvPr/>
        </p:nvSpPr>
        <p:spPr>
          <a:xfrm>
            <a:off x="7672450" y="937775"/>
            <a:ext cx="1191300" cy="522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Accommodation Booking Page</a:t>
            </a:r>
            <a:endParaRPr sz="900"/>
          </a:p>
        </p:txBody>
      </p:sp>
      <p:cxnSp>
        <p:nvCxnSpPr>
          <p:cNvPr id="117" name="Google Shape;117;p18"/>
          <p:cNvCxnSpPr>
            <a:stCxn id="106" idx="3"/>
            <a:endCxn id="110" idx="1"/>
          </p:cNvCxnSpPr>
          <p:nvPr/>
        </p:nvCxnSpPr>
        <p:spPr>
          <a:xfrm>
            <a:off x="2826025" y="3067975"/>
            <a:ext cx="22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8"/>
          <p:cNvCxnSpPr>
            <a:stCxn id="105" idx="2"/>
            <a:endCxn id="106" idx="0"/>
          </p:cNvCxnSpPr>
          <p:nvPr/>
        </p:nvCxnSpPr>
        <p:spPr>
          <a:xfrm>
            <a:off x="2340025" y="2447075"/>
            <a:ext cx="0" cy="25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8"/>
          <p:cNvCxnSpPr>
            <a:stCxn id="106" idx="2"/>
            <a:endCxn id="120" idx="0"/>
          </p:cNvCxnSpPr>
          <p:nvPr/>
        </p:nvCxnSpPr>
        <p:spPr>
          <a:xfrm>
            <a:off x="2340025" y="3432175"/>
            <a:ext cx="0" cy="24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8"/>
          <p:cNvSpPr/>
          <p:nvPr/>
        </p:nvSpPr>
        <p:spPr>
          <a:xfrm>
            <a:off x="1854025" y="3681350"/>
            <a:ext cx="972000" cy="728400"/>
          </a:xfrm>
          <a:prstGeom prst="diamond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Logged In?</a:t>
            </a:r>
            <a:endParaRPr sz="900"/>
          </a:p>
        </p:txBody>
      </p:sp>
      <p:cxnSp>
        <p:nvCxnSpPr>
          <p:cNvPr id="121" name="Google Shape;121;p18"/>
          <p:cNvCxnSpPr>
            <a:stCxn id="110" idx="3"/>
            <a:endCxn id="106" idx="0"/>
          </p:cNvCxnSpPr>
          <p:nvPr/>
        </p:nvCxnSpPr>
        <p:spPr>
          <a:xfrm rot="10800000">
            <a:off x="2339950" y="2703775"/>
            <a:ext cx="1653900" cy="364200"/>
          </a:xfrm>
          <a:prstGeom prst="bentConnector4">
            <a:avLst>
              <a:gd name="adj1" fmla="val -14398"/>
              <a:gd name="adj2" fmla="val 1368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stCxn id="120" idx="2"/>
            <a:endCxn id="107" idx="0"/>
          </p:cNvCxnSpPr>
          <p:nvPr/>
        </p:nvCxnSpPr>
        <p:spPr>
          <a:xfrm rot="-5400000">
            <a:off x="2493025" y="701150"/>
            <a:ext cx="3555600" cy="3861600"/>
          </a:xfrm>
          <a:prstGeom prst="bentConnector5">
            <a:avLst>
              <a:gd name="adj1" fmla="val -6697"/>
              <a:gd name="adj2" fmla="val 61342"/>
              <a:gd name="adj3" fmla="val 1066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18"/>
          <p:cNvCxnSpPr/>
          <p:nvPr/>
        </p:nvCxnSpPr>
        <p:spPr>
          <a:xfrm>
            <a:off x="3046525" y="4647875"/>
            <a:ext cx="2730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8"/>
          <p:cNvCxnSpPr/>
          <p:nvPr/>
        </p:nvCxnSpPr>
        <p:spPr>
          <a:xfrm rot="10800000">
            <a:off x="4704925" y="2285875"/>
            <a:ext cx="0" cy="2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18"/>
          <p:cNvCxnSpPr>
            <a:stCxn id="120" idx="3"/>
            <a:endCxn id="120" idx="0"/>
          </p:cNvCxnSpPr>
          <p:nvPr/>
        </p:nvCxnSpPr>
        <p:spPr>
          <a:xfrm rot="10800000">
            <a:off x="2340025" y="3681350"/>
            <a:ext cx="486000" cy="364200"/>
          </a:xfrm>
          <a:prstGeom prst="bentConnector4">
            <a:avLst>
              <a:gd name="adj1" fmla="val -283210"/>
              <a:gd name="adj2" fmla="val 1426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8"/>
          <p:cNvCxnSpPr/>
          <p:nvPr/>
        </p:nvCxnSpPr>
        <p:spPr>
          <a:xfrm>
            <a:off x="3262100" y="4043450"/>
            <a:ext cx="2730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18"/>
          <p:cNvSpPr txBox="1"/>
          <p:nvPr/>
        </p:nvSpPr>
        <p:spPr>
          <a:xfrm>
            <a:off x="2746375" y="2703775"/>
            <a:ext cx="37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</a:t>
            </a:r>
            <a:endParaRPr sz="900"/>
          </a:p>
        </p:txBody>
      </p:sp>
      <p:sp>
        <p:nvSpPr>
          <p:cNvPr id="128" name="Google Shape;128;p18"/>
          <p:cNvSpPr txBox="1"/>
          <p:nvPr/>
        </p:nvSpPr>
        <p:spPr>
          <a:xfrm>
            <a:off x="1935475" y="4409738"/>
            <a:ext cx="37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Yes</a:t>
            </a:r>
            <a:endParaRPr sz="900"/>
          </a:p>
        </p:txBody>
      </p:sp>
      <p:sp>
        <p:nvSpPr>
          <p:cNvPr id="129" name="Google Shape;129;p18"/>
          <p:cNvSpPr txBox="1"/>
          <p:nvPr/>
        </p:nvSpPr>
        <p:spPr>
          <a:xfrm>
            <a:off x="1906075" y="3395263"/>
            <a:ext cx="37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Yes</a:t>
            </a:r>
            <a:endParaRPr sz="900"/>
          </a:p>
        </p:txBody>
      </p:sp>
      <p:sp>
        <p:nvSpPr>
          <p:cNvPr id="130" name="Google Shape;130;p18"/>
          <p:cNvSpPr txBox="1"/>
          <p:nvPr/>
        </p:nvSpPr>
        <p:spPr>
          <a:xfrm>
            <a:off x="2773975" y="3718375"/>
            <a:ext cx="37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</a:t>
            </a:r>
            <a:endParaRPr sz="900"/>
          </a:p>
        </p:txBody>
      </p:sp>
      <p:cxnSp>
        <p:nvCxnSpPr>
          <p:cNvPr id="131" name="Google Shape;131;p18"/>
          <p:cNvCxnSpPr>
            <a:stCxn id="107" idx="3"/>
            <a:endCxn id="116" idx="1"/>
          </p:cNvCxnSpPr>
          <p:nvPr/>
        </p:nvCxnSpPr>
        <p:spPr>
          <a:xfrm>
            <a:off x="6675350" y="1199225"/>
            <a:ext cx="99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8"/>
          <p:cNvSpPr txBox="1"/>
          <p:nvPr/>
        </p:nvSpPr>
        <p:spPr>
          <a:xfrm>
            <a:off x="6812825" y="854213"/>
            <a:ext cx="37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Yes</a:t>
            </a:r>
            <a:endParaRPr sz="900"/>
          </a:p>
        </p:txBody>
      </p:sp>
      <p:sp>
        <p:nvSpPr>
          <p:cNvPr id="133" name="Google Shape;133;p18"/>
          <p:cNvSpPr txBox="1"/>
          <p:nvPr/>
        </p:nvSpPr>
        <p:spPr>
          <a:xfrm>
            <a:off x="6201675" y="1471313"/>
            <a:ext cx="37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</a:t>
            </a:r>
            <a:endParaRPr sz="900"/>
          </a:p>
        </p:txBody>
      </p:sp>
      <p:cxnSp>
        <p:nvCxnSpPr>
          <p:cNvPr id="134" name="Google Shape;134;p18"/>
          <p:cNvCxnSpPr>
            <a:stCxn id="107" idx="2"/>
            <a:endCxn id="115" idx="0"/>
          </p:cNvCxnSpPr>
          <p:nvPr/>
        </p:nvCxnSpPr>
        <p:spPr>
          <a:xfrm>
            <a:off x="6201650" y="1544225"/>
            <a:ext cx="0" cy="3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8"/>
          <p:cNvCxnSpPr>
            <a:stCxn id="115" idx="2"/>
            <a:endCxn id="108" idx="0"/>
          </p:cNvCxnSpPr>
          <p:nvPr/>
        </p:nvCxnSpPr>
        <p:spPr>
          <a:xfrm>
            <a:off x="6201650" y="2220175"/>
            <a:ext cx="0" cy="3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18"/>
          <p:cNvSpPr/>
          <p:nvPr/>
        </p:nvSpPr>
        <p:spPr>
          <a:xfrm>
            <a:off x="5525750" y="3728600"/>
            <a:ext cx="1351800" cy="633900"/>
          </a:xfrm>
          <a:prstGeom prst="parallelogram">
            <a:avLst>
              <a:gd name="adj" fmla="val 2500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Surf Lesson Booking (+ Accommodation) Confirmation</a:t>
            </a:r>
            <a:endParaRPr sz="900"/>
          </a:p>
        </p:txBody>
      </p:sp>
      <p:cxnSp>
        <p:nvCxnSpPr>
          <p:cNvPr id="137" name="Google Shape;137;p18"/>
          <p:cNvCxnSpPr>
            <a:stCxn id="116" idx="2"/>
            <a:endCxn id="115" idx="0"/>
          </p:cNvCxnSpPr>
          <p:nvPr/>
        </p:nvCxnSpPr>
        <p:spPr>
          <a:xfrm rot="5400000">
            <a:off x="7025800" y="636575"/>
            <a:ext cx="418200" cy="2066400"/>
          </a:xfrm>
          <a:prstGeom prst="bentConnector3">
            <a:avLst>
              <a:gd name="adj1" fmla="val 655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8"/>
          <p:cNvCxnSpPr/>
          <p:nvPr/>
        </p:nvCxnSpPr>
        <p:spPr>
          <a:xfrm rot="10800000">
            <a:off x="7321250" y="1733700"/>
            <a:ext cx="26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18"/>
          <p:cNvCxnSpPr>
            <a:stCxn id="108" idx="2"/>
            <a:endCxn id="136" idx="0"/>
          </p:cNvCxnSpPr>
          <p:nvPr/>
        </p:nvCxnSpPr>
        <p:spPr>
          <a:xfrm>
            <a:off x="6201650" y="3468000"/>
            <a:ext cx="0" cy="26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8"/>
          <p:cNvCxnSpPr>
            <a:stCxn id="136" idx="4"/>
            <a:endCxn id="109" idx="0"/>
          </p:cNvCxnSpPr>
          <p:nvPr/>
        </p:nvCxnSpPr>
        <p:spPr>
          <a:xfrm>
            <a:off x="6201650" y="4362500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8"/>
          <p:cNvCxnSpPr/>
          <p:nvPr/>
        </p:nvCxnSpPr>
        <p:spPr>
          <a:xfrm rot="10800000">
            <a:off x="3216250" y="3525900"/>
            <a:ext cx="26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2" name="Google Shape;142;p18"/>
          <p:cNvGrpSpPr/>
          <p:nvPr/>
        </p:nvGrpSpPr>
        <p:grpSpPr>
          <a:xfrm>
            <a:off x="140650" y="685700"/>
            <a:ext cx="1214400" cy="1193100"/>
            <a:chOff x="140650" y="685700"/>
            <a:chExt cx="1214400" cy="1193100"/>
          </a:xfrm>
        </p:grpSpPr>
        <p:sp>
          <p:nvSpPr>
            <p:cNvPr id="143" name="Google Shape;143;p18"/>
            <p:cNvSpPr txBox="1"/>
            <p:nvPr/>
          </p:nvSpPr>
          <p:spPr>
            <a:xfrm>
              <a:off x="140650" y="685700"/>
              <a:ext cx="1214400" cy="11931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</a:rPr>
                <a:t>Color Codes</a:t>
              </a:r>
              <a:endParaRPr sz="1200" b="1">
                <a:solidFill>
                  <a:schemeClr val="accent1"/>
                </a:solidFill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255450" y="1316388"/>
              <a:ext cx="126600" cy="1125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400825" y="1134900"/>
              <a:ext cx="813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Conditional Operations</a:t>
              </a:r>
              <a:endParaRPr sz="900"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255450" y="1054025"/>
              <a:ext cx="126600" cy="1125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400825" y="948725"/>
              <a:ext cx="684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Features</a:t>
              </a:r>
              <a:endParaRPr sz="900"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255450" y="1621188"/>
              <a:ext cx="126600" cy="1125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 txBox="1"/>
            <p:nvPr/>
          </p:nvSpPr>
          <p:spPr>
            <a:xfrm>
              <a:off x="400825" y="1515888"/>
              <a:ext cx="684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Display</a:t>
              </a:r>
              <a:endParaRPr sz="900"/>
            </a:p>
          </p:txBody>
        </p:sp>
      </p:grpSp>
      <p:cxnSp>
        <p:nvCxnSpPr>
          <p:cNvPr id="150" name="Google Shape;150;p18"/>
          <p:cNvCxnSpPr/>
          <p:nvPr/>
        </p:nvCxnSpPr>
        <p:spPr>
          <a:xfrm rot="10800000">
            <a:off x="5230775" y="2527725"/>
            <a:ext cx="0" cy="2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18"/>
          <p:cNvSpPr txBox="1"/>
          <p:nvPr/>
        </p:nvSpPr>
        <p:spPr>
          <a:xfrm>
            <a:off x="6295550" y="3432163"/>
            <a:ext cx="37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Yes</a:t>
            </a:r>
            <a:endParaRPr sz="900"/>
          </a:p>
        </p:txBody>
      </p:sp>
      <p:cxnSp>
        <p:nvCxnSpPr>
          <p:cNvPr id="152" name="Google Shape;152;p18"/>
          <p:cNvCxnSpPr>
            <a:stCxn id="108" idx="1"/>
            <a:endCxn id="115" idx="0"/>
          </p:cNvCxnSpPr>
          <p:nvPr/>
        </p:nvCxnSpPr>
        <p:spPr>
          <a:xfrm rot="10800000" flipH="1">
            <a:off x="5468900" y="1878750"/>
            <a:ext cx="732900" cy="1153500"/>
          </a:xfrm>
          <a:prstGeom prst="bentConnector4">
            <a:avLst>
              <a:gd name="adj1" fmla="val -32491"/>
              <a:gd name="adj2" fmla="val 1202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8"/>
          <p:cNvSpPr txBox="1"/>
          <p:nvPr/>
        </p:nvSpPr>
        <p:spPr>
          <a:xfrm>
            <a:off x="5116250" y="3032238"/>
            <a:ext cx="37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</a:t>
            </a:r>
            <a:endParaRPr sz="900"/>
          </a:p>
        </p:txBody>
      </p:sp>
      <p:sp>
        <p:nvSpPr>
          <p:cNvPr id="154" name="Google Shape;154;p18"/>
          <p:cNvSpPr txBox="1"/>
          <p:nvPr/>
        </p:nvSpPr>
        <p:spPr>
          <a:xfrm>
            <a:off x="140650" y="2195125"/>
            <a:ext cx="1214400" cy="1340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8761D"/>
                </a:solidFill>
              </a:rPr>
              <a:t>Benefits</a:t>
            </a:r>
            <a:endParaRPr sz="1200" b="1">
              <a:solidFill>
                <a:srgbClr val="38761D"/>
              </a:solidFill>
            </a:endParaRPr>
          </a:p>
          <a:p>
            <a:pPr marL="91440" lvl="0" indent="-102870" algn="l" rtl="0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Online visibility</a:t>
            </a:r>
            <a:endParaRPr sz="900"/>
          </a:p>
          <a:p>
            <a:pPr marL="91440" lvl="0" indent="-102870" algn="l" rtl="0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Online Registration</a:t>
            </a:r>
            <a:endParaRPr sz="900"/>
          </a:p>
          <a:p>
            <a:pPr marL="91440" lvl="0" indent="-102870" algn="l" rtl="0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Online booking	</a:t>
            </a:r>
            <a:endParaRPr sz="900"/>
          </a:p>
          <a:p>
            <a:pPr marL="182880" lvl="1" indent="-102869" algn="l" rtl="0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Surfing lessons</a:t>
            </a:r>
            <a:endParaRPr sz="900"/>
          </a:p>
          <a:p>
            <a:pPr marL="182880" lvl="1" indent="-102869" algn="l" rtl="0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Accomodation</a:t>
            </a:r>
            <a:endParaRPr sz="900"/>
          </a:p>
          <a:p>
            <a:pPr marL="91440" lvl="0" indent="-102870" algn="l" rtl="0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PayPal Payment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endParaRPr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EDD08-CCDE-30DB-2A08-F5D95B093497}"/>
              </a:ext>
            </a:extLst>
          </p:cNvPr>
          <p:cNvSpPr txBox="1"/>
          <p:nvPr/>
        </p:nvSpPr>
        <p:spPr>
          <a:xfrm>
            <a:off x="7642358" y="4803680"/>
            <a:ext cx="14154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Neslihan Onur​​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090B-F236-8D2E-6059-8C2B40CB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Sprint 1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9D65A-509B-BBE6-7B59-219561377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Total User stories:5</a:t>
            </a:r>
          </a:p>
          <a:p>
            <a:pPr>
              <a:lnSpc>
                <a:spcPct val="114999"/>
              </a:lnSpc>
            </a:pPr>
            <a:r>
              <a:rPr lang="en-US"/>
              <a:t>Total Story Points Allocated:35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Total User stories:15</a:t>
            </a:r>
          </a:p>
          <a:p>
            <a:pPr>
              <a:lnSpc>
                <a:spcPct val="114999"/>
              </a:lnSpc>
            </a:pPr>
            <a:r>
              <a:rPr lang="en-US"/>
              <a:t>Total Story Points Allocated:124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0CDD4-F861-CF24-3519-D8938407498B}"/>
              </a:ext>
            </a:extLst>
          </p:cNvPr>
          <p:cNvSpPr txBox="1"/>
          <p:nvPr/>
        </p:nvSpPr>
        <p:spPr>
          <a:xfrm>
            <a:off x="513348" y="2343150"/>
            <a:ext cx="54302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Sprint 2</a:t>
            </a:r>
          </a:p>
        </p:txBody>
      </p:sp>
      <p:sp>
        <p:nvSpPr>
          <p:cNvPr id="7" name="Google Shape;170;p20">
            <a:extLst>
              <a:ext uri="{FF2B5EF4-FFF2-40B4-BE49-F238E27FC236}">
                <a16:creationId xmlns:a16="http://schemas.microsoft.com/office/drawing/2014/main" id="{C442BD6A-5C8B-8FDF-BC8E-26F1F76CCAC6}"/>
              </a:ext>
            </a:extLst>
          </p:cNvPr>
          <p:cNvSpPr txBox="1"/>
          <p:nvPr/>
        </p:nvSpPr>
        <p:spPr>
          <a:xfrm>
            <a:off x="7106223" y="4704933"/>
            <a:ext cx="17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Sangavi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8904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1738-6488-AA8B-7AC7-583867AF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Sprint Backlog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6CEB5-B921-D251-F0EC-6D2698CD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43200A-3F8E-5969-183E-D2EF28680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53" y="1094731"/>
            <a:ext cx="8398041" cy="3415247"/>
          </a:xfrm>
          <a:prstGeom prst="rect">
            <a:avLst/>
          </a:prstGeom>
        </p:spPr>
      </p:pic>
      <p:sp>
        <p:nvSpPr>
          <p:cNvPr id="6" name="Google Shape;170;p20">
            <a:extLst>
              <a:ext uri="{FF2B5EF4-FFF2-40B4-BE49-F238E27FC236}">
                <a16:creationId xmlns:a16="http://schemas.microsoft.com/office/drawing/2014/main" id="{35541336-72DC-A15C-8BC7-1E3258F4F7B0}"/>
              </a:ext>
            </a:extLst>
          </p:cNvPr>
          <p:cNvSpPr txBox="1"/>
          <p:nvPr/>
        </p:nvSpPr>
        <p:spPr>
          <a:xfrm>
            <a:off x="7106223" y="4670297"/>
            <a:ext cx="17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Sangavi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480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D0F2-D081-3698-D333-1863D70D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Sprint 1 Burndown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A2DEE-DF93-03E3-C6F4-44EFE9451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2FCAC7-33B3-3283-055C-E98EFB76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1" y="1158564"/>
            <a:ext cx="8518358" cy="3417927"/>
          </a:xfrm>
          <a:prstGeom prst="rect">
            <a:avLst/>
          </a:prstGeom>
        </p:spPr>
      </p:pic>
      <p:sp>
        <p:nvSpPr>
          <p:cNvPr id="6" name="Google Shape;170;p20">
            <a:extLst>
              <a:ext uri="{FF2B5EF4-FFF2-40B4-BE49-F238E27FC236}">
                <a16:creationId xmlns:a16="http://schemas.microsoft.com/office/drawing/2014/main" id="{269CFD2E-F3E5-5923-32A9-21C1F580ABF0}"/>
              </a:ext>
            </a:extLst>
          </p:cNvPr>
          <p:cNvSpPr txBox="1"/>
          <p:nvPr/>
        </p:nvSpPr>
        <p:spPr>
          <a:xfrm>
            <a:off x="7106223" y="4670297"/>
            <a:ext cx="17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Sangavi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317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A771-C757-55C1-2510-FE0E8FF8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Sprint 2 Burndown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34354-50D4-E405-68C9-5120E879E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553F8B83-3D7B-2739-FC06-A5CF9FB66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2" y="1157307"/>
            <a:ext cx="8518357" cy="3410411"/>
          </a:xfrm>
          <a:prstGeom prst="rect">
            <a:avLst/>
          </a:prstGeom>
        </p:spPr>
      </p:pic>
      <p:sp>
        <p:nvSpPr>
          <p:cNvPr id="6" name="Google Shape;170;p20">
            <a:extLst>
              <a:ext uri="{FF2B5EF4-FFF2-40B4-BE49-F238E27FC236}">
                <a16:creationId xmlns:a16="http://schemas.microsoft.com/office/drawing/2014/main" id="{3B38C0C4-0C07-2554-5463-FF5C30D07103}"/>
              </a:ext>
            </a:extLst>
          </p:cNvPr>
          <p:cNvSpPr txBox="1"/>
          <p:nvPr/>
        </p:nvSpPr>
        <p:spPr>
          <a:xfrm>
            <a:off x="7106223" y="4670297"/>
            <a:ext cx="17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Sangavi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44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66D2-8385-EA1E-5265-49DF66B2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2" y="319574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Testing Our Website</a:t>
            </a:r>
          </a:p>
        </p:txBody>
      </p:sp>
      <p:sp>
        <p:nvSpPr>
          <p:cNvPr id="5" name="Google Shape;170;p20">
            <a:extLst>
              <a:ext uri="{FF2B5EF4-FFF2-40B4-BE49-F238E27FC236}">
                <a16:creationId xmlns:a16="http://schemas.microsoft.com/office/drawing/2014/main" id="{221C8C01-DB9D-C155-CCB0-AE92A3058C5C}"/>
              </a:ext>
            </a:extLst>
          </p:cNvPr>
          <p:cNvSpPr txBox="1"/>
          <p:nvPr/>
        </p:nvSpPr>
        <p:spPr>
          <a:xfrm>
            <a:off x="7106223" y="4670297"/>
            <a:ext cx="17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Sangavi</a:t>
            </a:r>
            <a:endParaRPr/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800EF0E2-309A-308C-78CD-43E4785028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3457766"/>
              </p:ext>
            </p:extLst>
          </p:nvPr>
        </p:nvGraphicFramePr>
        <p:xfrm>
          <a:off x="1445499" y="1072779"/>
          <a:ext cx="5545107" cy="3347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786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F3EAE-9F7D-F6AF-944A-E5EADA7C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 Coverage Report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5B2BC8F9-E593-2603-F2F3-584F5A36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2" y="1027097"/>
            <a:ext cx="7996989" cy="3129410"/>
          </a:xfrm>
          <a:prstGeom prst="rect">
            <a:avLst/>
          </a:prstGeom>
        </p:spPr>
      </p:pic>
      <p:sp>
        <p:nvSpPr>
          <p:cNvPr id="6" name="Google Shape;170;p20">
            <a:extLst>
              <a:ext uri="{FF2B5EF4-FFF2-40B4-BE49-F238E27FC236}">
                <a16:creationId xmlns:a16="http://schemas.microsoft.com/office/drawing/2014/main" id="{77081FFA-B6A1-5BC8-835C-7791A6E206BB}"/>
              </a:ext>
            </a:extLst>
          </p:cNvPr>
          <p:cNvSpPr txBox="1"/>
          <p:nvPr/>
        </p:nvSpPr>
        <p:spPr>
          <a:xfrm>
            <a:off x="7106223" y="4670297"/>
            <a:ext cx="176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Sangavi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7044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/>
              <a:t>User Guide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777135" cy="3416400"/>
          </a:xfrm>
        </p:spPr>
        <p:txBody>
          <a:bodyPr>
            <a:normAutofit/>
          </a:bodyPr>
          <a:lstStyle/>
          <a:p>
            <a:pPr marL="114300" indent="0">
              <a:lnSpc>
                <a:spcPct val="200000"/>
              </a:lnSpc>
              <a:buNone/>
            </a:pPr>
            <a:r>
              <a:rPr lang="en-IE" sz="1400">
                <a:solidFill>
                  <a:schemeClr val="tx1"/>
                </a:solidFill>
              </a:rPr>
              <a:t>Requirements for our user guide:</a:t>
            </a:r>
            <a:endParaRPr lang="en-US"/>
          </a:p>
          <a:p>
            <a:pPr>
              <a:lnSpc>
                <a:spcPct val="200000"/>
              </a:lnSpc>
            </a:pPr>
            <a:r>
              <a:rPr lang="en-IE" sz="1400">
                <a:solidFill>
                  <a:schemeClr val="tx1"/>
                </a:solidFill>
              </a:rPr>
              <a:t>Text must be easy to read. </a:t>
            </a:r>
          </a:p>
          <a:p>
            <a:pPr>
              <a:lnSpc>
                <a:spcPct val="200000"/>
              </a:lnSpc>
            </a:pPr>
            <a:r>
              <a:rPr lang="en-IE" sz="1400">
                <a:solidFill>
                  <a:schemeClr val="tx1"/>
                </a:solidFill>
              </a:rPr>
              <a:t>Images of all pages need to be included. </a:t>
            </a:r>
          </a:p>
          <a:p>
            <a:pPr>
              <a:lnSpc>
                <a:spcPct val="200000"/>
              </a:lnSpc>
            </a:pPr>
            <a:r>
              <a:rPr lang="en-IE" sz="1400">
                <a:solidFill>
                  <a:schemeClr val="tx1"/>
                </a:solidFill>
              </a:rPr>
              <a:t>User guide must have logical flow and reflect user flow through the websites. </a:t>
            </a:r>
          </a:p>
          <a:p>
            <a:pPr>
              <a:lnSpc>
                <a:spcPct val="200000"/>
              </a:lnSpc>
            </a:pPr>
            <a:r>
              <a:rPr lang="en-IE" sz="1400">
                <a:solidFill>
                  <a:schemeClr val="tx1"/>
                </a:solidFill>
              </a:rPr>
              <a:t>Guide must be kept up to date!</a:t>
            </a:r>
          </a:p>
          <a:p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3"/>
          <a:stretch/>
        </p:blipFill>
        <p:spPr>
          <a:xfrm>
            <a:off x="5186396" y="1326432"/>
            <a:ext cx="3957604" cy="3068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36C64-5769-8B30-013D-EE24FCD9D491}"/>
              </a:ext>
            </a:extLst>
          </p:cNvPr>
          <p:cNvSpPr txBox="1"/>
          <p:nvPr/>
        </p:nvSpPr>
        <p:spPr>
          <a:xfrm>
            <a:off x="7660888" y="467793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Úna Fleming​</a:t>
            </a:r>
          </a:p>
        </p:txBody>
      </p:sp>
    </p:spTree>
    <p:extLst>
      <p:ext uri="{BB962C8B-B14F-4D97-AF65-F5344CB8AC3E}">
        <p14:creationId xmlns:p14="http://schemas.microsoft.com/office/powerpoint/2010/main" val="192100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344172" y="3281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"/>
              <a:t>Demo</a:t>
            </a:r>
          </a:p>
        </p:txBody>
      </p:sp>
      <p:sp>
        <p:nvSpPr>
          <p:cNvPr id="215" name="Google Shape;215;p22"/>
          <p:cNvSpPr txBox="1">
            <a:spLocks noGrp="1"/>
          </p:cNvSpPr>
          <p:nvPr>
            <p:ph type="body" idx="1"/>
          </p:nvPr>
        </p:nvSpPr>
        <p:spPr>
          <a:xfrm>
            <a:off x="757025" y="931895"/>
            <a:ext cx="810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project required the development of a website with the following: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">
                <a:solidFill>
                  <a:schemeClr val="dk1"/>
                </a:solidFill>
              </a:rPr>
              <a:t>&gt; Landing page for unregistered Users to learn about </a:t>
            </a:r>
            <a:r>
              <a:rPr lang="en" err="1">
                <a:solidFill>
                  <a:schemeClr val="dk1"/>
                </a:solidFill>
              </a:rPr>
              <a:t>Easkey</a:t>
            </a:r>
            <a:r>
              <a:rPr lang="en">
                <a:solidFill>
                  <a:schemeClr val="dk1"/>
                </a:solidFill>
              </a:rPr>
              <a:t> Surf School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">
                <a:solidFill>
                  <a:schemeClr val="dk1"/>
                </a:solidFill>
              </a:rPr>
              <a:t>&gt; Secure &amp; Tested User Login System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">
                <a:solidFill>
                  <a:schemeClr val="dk1"/>
                </a:solidFill>
              </a:rPr>
              <a:t>&gt; Online Payment Options (</a:t>
            </a:r>
            <a:r>
              <a:rPr lang="en" err="1">
                <a:solidFill>
                  <a:schemeClr val="dk1"/>
                </a:solidFill>
              </a:rPr>
              <a:t>Paypal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 Booking functionality (separate requirements for Staff/ Customers)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4999"/>
              </a:lnSpc>
              <a:spcBef>
                <a:spcPts val="1200"/>
              </a:spcBef>
              <a:buNone/>
            </a:pPr>
            <a:endParaRPr lang="en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endParaRPr lang="en-US">
              <a:solidFill>
                <a:schemeClr val="dk1"/>
              </a:solidFill>
            </a:endParaRPr>
          </a:p>
        </p:txBody>
      </p:sp>
      <p:pic>
        <p:nvPicPr>
          <p:cNvPr id="2" name="Picture 2" descr="A picture containing text, LEGO, toy, vector graphics&#10;&#10;Description automatically generated">
            <a:extLst>
              <a:ext uri="{FF2B5EF4-FFF2-40B4-BE49-F238E27FC236}">
                <a16:creationId xmlns:a16="http://schemas.microsoft.com/office/drawing/2014/main" id="{13DFDFDE-A46B-85EF-FA36-543801C4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3" y="2699410"/>
            <a:ext cx="2743200" cy="2743200"/>
          </a:xfrm>
          <a:prstGeom prst="rect">
            <a:avLst/>
          </a:prstGeom>
        </p:spPr>
      </p:pic>
      <p:sp>
        <p:nvSpPr>
          <p:cNvPr id="216" name="Google Shape;216;p22"/>
          <p:cNvSpPr txBox="1"/>
          <p:nvPr/>
        </p:nvSpPr>
        <p:spPr>
          <a:xfrm>
            <a:off x="7122600" y="4526425"/>
            <a:ext cx="17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Nat </a:t>
            </a:r>
            <a:r>
              <a:rPr lang="en" err="1"/>
              <a:t>Cafolla</a:t>
            </a:r>
            <a:endParaRPr lang="en-US" err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6577-7CD4-8F86-E1AA-DCF60B73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F41FC-0B5F-306C-2007-447FC2530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>
                <a:solidFill>
                  <a:schemeClr val="dk1"/>
                </a:solidFill>
              </a:rPr>
              <a:t>We have greatly enjoyed working together on this project and I have learnt many skills while completing the </a:t>
            </a:r>
            <a:r>
              <a:rPr lang="en" err="1">
                <a:solidFill>
                  <a:schemeClr val="dk1"/>
                </a:solidFill>
              </a:rPr>
              <a:t>Easkey</a:t>
            </a:r>
            <a:r>
              <a:rPr lang="en">
                <a:solidFill>
                  <a:schemeClr val="dk1"/>
                </a:solidFill>
              </a:rPr>
              <a:t> Surf School Website!</a:t>
            </a:r>
            <a:endParaRPr lang="en-US">
              <a:solidFill>
                <a:schemeClr val="dk1"/>
              </a:solidFill>
            </a:endParaRPr>
          </a:p>
        </p:txBody>
      </p:sp>
      <p:pic>
        <p:nvPicPr>
          <p:cNvPr id="5" name="Google Shape;213;p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726C697-B613-CCA0-B648-8878497C41C0}"/>
              </a:ext>
            </a:extLst>
          </p:cNvPr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983110" y="279990"/>
            <a:ext cx="7106467" cy="48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F37B8-AACB-A3A5-689B-4AAED56C5AC4}"/>
              </a:ext>
            </a:extLst>
          </p:cNvPr>
          <p:cNvSpPr txBox="1"/>
          <p:nvPr/>
        </p:nvSpPr>
        <p:spPr>
          <a:xfrm>
            <a:off x="7506133" y="453823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Nat Cafolla</a:t>
            </a:r>
          </a:p>
        </p:txBody>
      </p:sp>
    </p:spTree>
    <p:extLst>
      <p:ext uri="{BB962C8B-B14F-4D97-AF65-F5344CB8AC3E}">
        <p14:creationId xmlns:p14="http://schemas.microsoft.com/office/powerpoint/2010/main" val="334898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224725"/>
            <a:ext cx="8520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Fantastic 5++ </a:t>
            </a:r>
            <a:endParaRPr lang="en-US"/>
          </a:p>
        </p:txBody>
      </p:sp>
      <p:sp>
        <p:nvSpPr>
          <p:cNvPr id="66" name="Google Shape;66;p15"/>
          <p:cNvSpPr txBox="1"/>
          <p:nvPr/>
        </p:nvSpPr>
        <p:spPr>
          <a:xfrm>
            <a:off x="5484275" y="1118150"/>
            <a:ext cx="16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115" y="897841"/>
            <a:ext cx="1296150" cy="362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663" y="897518"/>
            <a:ext cx="1207993" cy="362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612" y="899106"/>
            <a:ext cx="1208000" cy="36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9131" y="899582"/>
            <a:ext cx="1208000" cy="36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6429" y="876293"/>
            <a:ext cx="1208000" cy="363610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263100" y="4450926"/>
            <a:ext cx="101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 Cafolla</a:t>
            </a:r>
            <a:endParaRPr lang="en-US"/>
          </a:p>
        </p:txBody>
      </p:sp>
      <p:sp>
        <p:nvSpPr>
          <p:cNvPr id="75" name="Google Shape;75;p15"/>
          <p:cNvSpPr txBox="1"/>
          <p:nvPr/>
        </p:nvSpPr>
        <p:spPr>
          <a:xfrm>
            <a:off x="2538394" y="4450926"/>
            <a:ext cx="106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Fleming</a:t>
            </a:r>
            <a:endParaRPr lang="en-US"/>
          </a:p>
        </p:txBody>
      </p:sp>
      <p:sp>
        <p:nvSpPr>
          <p:cNvPr id="76" name="Google Shape;76;p15"/>
          <p:cNvSpPr txBox="1"/>
          <p:nvPr/>
        </p:nvSpPr>
        <p:spPr>
          <a:xfrm>
            <a:off x="3821007" y="4450925"/>
            <a:ext cx="101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Neslihan Onur</a:t>
            </a:r>
            <a:endParaRPr lang="en-US"/>
          </a:p>
        </p:txBody>
      </p:sp>
      <p:sp>
        <p:nvSpPr>
          <p:cNvPr id="78" name="Google Shape;78;p15"/>
          <p:cNvSpPr txBox="1"/>
          <p:nvPr/>
        </p:nvSpPr>
        <p:spPr>
          <a:xfrm>
            <a:off x="5035707" y="4422350"/>
            <a:ext cx="106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Gayathri Sangavi</a:t>
            </a:r>
            <a:endParaRPr lang="en-US"/>
          </a:p>
        </p:txBody>
      </p:sp>
      <p:sp>
        <p:nvSpPr>
          <p:cNvPr id="79" name="Google Shape;79;p15"/>
          <p:cNvSpPr txBox="1"/>
          <p:nvPr/>
        </p:nvSpPr>
        <p:spPr>
          <a:xfrm>
            <a:off x="6268112" y="4450925"/>
            <a:ext cx="106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Yuzhou Shao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32525" y="353375"/>
            <a:ext cx="83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rgbClr val="242424"/>
                </a:solidFill>
                <a:highlight>
                  <a:srgbClr val="FFFFFF"/>
                </a:highlight>
              </a:rPr>
              <a:t>Project Brief</a:t>
            </a:r>
            <a:endParaRPr sz="4300"/>
          </a:p>
        </p:txBody>
      </p:sp>
      <p:sp>
        <p:nvSpPr>
          <p:cNvPr id="87" name="Google Shape;87;p16"/>
          <p:cNvSpPr txBox="1"/>
          <p:nvPr/>
        </p:nvSpPr>
        <p:spPr>
          <a:xfrm>
            <a:off x="7805675" y="4600800"/>
            <a:ext cx="123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Úna Fleming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88247" y="1224773"/>
            <a:ext cx="8881458" cy="30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chemeClr val="dk1"/>
                </a:solidFill>
              </a:rPr>
              <a:t>&gt; Requirements of the site:</a:t>
            </a:r>
            <a:endParaRPr lang="en-US" sz="1650" b="1">
              <a:solidFill>
                <a:schemeClr val="dk1"/>
              </a:solidFill>
            </a:endParaRPr>
          </a:p>
          <a:p>
            <a:pPr marL="0" indent="457200">
              <a:lnSpc>
                <a:spcPct val="170000"/>
              </a:lnSpc>
              <a:spcBef>
                <a:spcPts val="1200"/>
              </a:spcBef>
              <a:buClr>
                <a:schemeClr val="dk1"/>
              </a:buClr>
              <a:buSzPct val="66379"/>
              <a:buNone/>
            </a:pPr>
            <a:r>
              <a:rPr lang="en" sz="1650">
                <a:solidFill>
                  <a:schemeClr val="dk1"/>
                </a:solidFill>
              </a:rPr>
              <a:t>&gt; </a:t>
            </a:r>
            <a:r>
              <a:rPr lang="en" sz="1650" b="1">
                <a:solidFill>
                  <a:schemeClr val="dk1"/>
                </a:solidFill>
              </a:rPr>
              <a:t>Two Users: Customers (Unregistered and Registered) &amp; Staff</a:t>
            </a:r>
            <a:endParaRPr sz="165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6379"/>
              <a:buFont typeface="Arial"/>
              <a:buNone/>
            </a:pPr>
            <a:r>
              <a:rPr lang="en" sz="1650">
                <a:solidFill>
                  <a:schemeClr val="dk1"/>
                </a:solidFill>
              </a:rPr>
              <a:t>&gt; Provide information about the surf school, including info on lesson times/ accommodation.</a:t>
            </a:r>
            <a:endParaRPr sz="1650">
              <a:solidFill>
                <a:schemeClr val="dk1"/>
              </a:solidFill>
            </a:endParaRPr>
          </a:p>
          <a:p>
            <a:pPr marL="0" indent="0">
              <a:lnSpc>
                <a:spcPct val="170000"/>
              </a:lnSpc>
              <a:spcBef>
                <a:spcPts val="1200"/>
              </a:spcBef>
              <a:buClr>
                <a:schemeClr val="dk1"/>
              </a:buClr>
              <a:buSzPct val="66379"/>
              <a:buNone/>
            </a:pPr>
            <a:r>
              <a:rPr lang="en" sz="1650">
                <a:solidFill>
                  <a:schemeClr val="dk1"/>
                </a:solidFill>
              </a:rPr>
              <a:t>	&gt; Allow registered customers to: view, select, pay &amp; manage bookings.</a:t>
            </a:r>
            <a:endParaRPr sz="1650">
              <a:solidFill>
                <a:schemeClr val="dk1"/>
              </a:solidFill>
            </a:endParaRPr>
          </a:p>
          <a:p>
            <a:pPr marL="0" indent="0">
              <a:lnSpc>
                <a:spcPct val="170000"/>
              </a:lnSpc>
              <a:spcBef>
                <a:spcPts val="1200"/>
              </a:spcBef>
              <a:buNone/>
            </a:pPr>
            <a:r>
              <a:rPr lang="en" sz="1650">
                <a:solidFill>
                  <a:schemeClr val="dk1"/>
                </a:solidFill>
              </a:rPr>
              <a:t>	&gt; Allow staff to: edit information (inc. bills).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AE78171F-5E19-AEF6-3A15-01A0F212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19" y="2417109"/>
            <a:ext cx="2461162" cy="23132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46675" y="445025"/>
            <a:ext cx="848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"/>
              <a:t>Website Planning</a:t>
            </a:r>
            <a:endParaRPr lang="en-US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81523" y="956602"/>
            <a:ext cx="6598196" cy="1895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sz="1400">
                <a:solidFill>
                  <a:schemeClr val="tx1"/>
                </a:solidFill>
                <a:ea typeface="Calibri"/>
              </a:rPr>
              <a:t>Our Client, Hank Flavin is a former USA junior surf champion. </a:t>
            </a:r>
            <a:endParaRPr lang="en-US">
              <a:solidFill>
                <a:schemeClr val="tx1"/>
              </a:solidFill>
              <a:ea typeface="Calibri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" sz="1400">
                <a:solidFill>
                  <a:schemeClr val="tx1"/>
                </a:solidFill>
                <a:ea typeface="Calibri"/>
              </a:rPr>
              <a:t>We wanted the website to be:</a:t>
            </a:r>
            <a:endParaRPr lang="en-US">
              <a:solidFill>
                <a:schemeClr val="tx1"/>
              </a:solidFill>
              <a:ea typeface="Calibri"/>
            </a:endParaRPr>
          </a:p>
          <a:p>
            <a:pPr marL="285750" indent="-285750">
              <a:lnSpc>
                <a:spcPct val="200000"/>
              </a:lnSpc>
            </a:pPr>
            <a:r>
              <a:rPr lang="en" sz="1400">
                <a:solidFill>
                  <a:schemeClr val="tx1"/>
                </a:solidFill>
                <a:ea typeface="Calibri"/>
              </a:rPr>
              <a:t>Visually appealing</a:t>
            </a:r>
          </a:p>
          <a:p>
            <a:pPr marL="285750" indent="-285750">
              <a:lnSpc>
                <a:spcPct val="200000"/>
              </a:lnSpc>
            </a:pPr>
            <a:r>
              <a:rPr lang="en" sz="1400">
                <a:solidFill>
                  <a:schemeClr val="tx1"/>
                </a:solidFill>
                <a:ea typeface="Calibri"/>
              </a:rPr>
              <a:t>Consistent look &amp; feel</a:t>
            </a:r>
          </a:p>
          <a:p>
            <a:pPr marL="0" indent="0">
              <a:spcBef>
                <a:spcPts val="1200"/>
              </a:spcBef>
              <a:buNone/>
            </a:pPr>
            <a:endParaRPr lang="en">
              <a:solidFill>
                <a:srgbClr val="595959"/>
              </a:solidFill>
              <a:ea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r="2695"/>
          <a:stretch/>
        </p:blipFill>
        <p:spPr>
          <a:xfrm>
            <a:off x="1669407" y="2821613"/>
            <a:ext cx="3870100" cy="196278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8227550" y="4474225"/>
            <a:ext cx="10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Úna Fleming</a:t>
            </a:r>
            <a:endParaRPr/>
          </a:p>
        </p:txBody>
      </p:sp>
      <p:pic>
        <p:nvPicPr>
          <p:cNvPr id="3" name="Picture 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914F33C8-D2DE-5C37-9F3C-DB4093FE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56" y="1532695"/>
            <a:ext cx="2115944" cy="24196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/>
              <a:t>Sprint 1 Retrospective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493" y="1173384"/>
            <a:ext cx="4622439" cy="3416400"/>
          </a:xfrm>
        </p:spPr>
        <p:txBody>
          <a:bodyPr>
            <a:normAutofit fontScale="92500"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IE">
                <a:solidFill>
                  <a:schemeClr val="tx1"/>
                </a:solidFill>
              </a:rPr>
              <a:t>What we learned from Sprint 1: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E" sz="1400">
                <a:solidFill>
                  <a:schemeClr val="tx1"/>
                </a:solidFill>
                <a:latin typeface="+mn-lt"/>
              </a:rPr>
              <a:t>We each have strengths and weakness and we need to work together.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E" sz="1400">
                <a:solidFill>
                  <a:schemeClr val="tx1"/>
                </a:solidFill>
                <a:latin typeface="+mn-lt"/>
              </a:rPr>
              <a:t>Clear communication is needed when pushing/pulling form bit bucket and before commencing tasks.</a:t>
            </a:r>
          </a:p>
          <a:p>
            <a:pPr>
              <a:buFont typeface="Wingdings" panose="05000000000000000000" pitchFamily="2" charset="2"/>
              <a:buChar char="Ø"/>
            </a:pPr>
            <a:endParaRPr lang="en-IE"/>
          </a:p>
          <a:p>
            <a:pPr marL="114300" indent="0">
              <a:lnSpc>
                <a:spcPct val="150000"/>
              </a:lnSpc>
              <a:buNone/>
            </a:pPr>
            <a:r>
              <a:rPr lang="en-IE">
                <a:solidFill>
                  <a:schemeClr val="tx1"/>
                </a:solidFill>
              </a:rPr>
              <a:t>Our Team Priorities for Sprint 2: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IE" sz="1400">
                <a:solidFill>
                  <a:schemeClr val="tx1"/>
                </a:solidFill>
                <a:latin typeface="+mn-lt"/>
              </a:rPr>
              <a:t>We want to work together build on Sprint one work. 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IE" sz="1400">
                <a:solidFill>
                  <a:schemeClr val="tx1"/>
                </a:solidFill>
                <a:latin typeface="+mn-lt"/>
              </a:rPr>
              <a:t>Improve functionality.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IE" sz="1400">
                <a:solidFill>
                  <a:schemeClr val="tx1"/>
                </a:solidFill>
                <a:latin typeface="+mn-lt"/>
              </a:rPr>
              <a:t>Improve testing.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IE" sz="1400">
                <a:solidFill>
                  <a:schemeClr val="tx1"/>
                </a:solidFill>
                <a:latin typeface="+mn-lt"/>
              </a:rPr>
              <a:t>Ensure consistency in quality across all webpages.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3"/>
          <a:stretch/>
        </p:blipFill>
        <p:spPr>
          <a:xfrm>
            <a:off x="4753069" y="380246"/>
            <a:ext cx="4381943" cy="4264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AC0864-F479-C5BC-939D-2BF634659500}"/>
              </a:ext>
            </a:extLst>
          </p:cNvPr>
          <p:cNvSpPr txBox="1"/>
          <p:nvPr/>
        </p:nvSpPr>
        <p:spPr>
          <a:xfrm>
            <a:off x="7807248" y="476157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Úna Fleming​</a:t>
            </a:r>
          </a:p>
        </p:txBody>
      </p:sp>
    </p:spTree>
    <p:extLst>
      <p:ext uri="{BB962C8B-B14F-4D97-AF65-F5344CB8AC3E}">
        <p14:creationId xmlns:p14="http://schemas.microsoft.com/office/powerpoint/2010/main" val="89698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48159-993E-3791-0D3B-082C404F9478}"/>
              </a:ext>
            </a:extLst>
          </p:cNvPr>
          <p:cNvSpPr txBox="1"/>
          <p:nvPr/>
        </p:nvSpPr>
        <p:spPr>
          <a:xfrm>
            <a:off x="7480818" y="4706905"/>
            <a:ext cx="13513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Neslihan Onur​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8961F5-0C4E-9DA4-0EB9-8184F05E5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80" y="9831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Sprint Goal</a:t>
            </a:r>
          </a:p>
        </p:txBody>
      </p:sp>
      <p:pic>
        <p:nvPicPr>
          <p:cNvPr id="2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4BE75D9D-25CF-552A-4A9F-CAAE1754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112" y="985272"/>
            <a:ext cx="2743200" cy="133868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C8E5DF8-CE9D-AF8F-8436-3909F74583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439" r="-125" b="93"/>
          <a:stretch/>
        </p:blipFill>
        <p:spPr>
          <a:xfrm>
            <a:off x="325789" y="984969"/>
            <a:ext cx="2746626" cy="29447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4BCF27-C42A-C09F-EF4E-E93087E87AAE}"/>
              </a:ext>
            </a:extLst>
          </p:cNvPr>
          <p:cNvSpPr/>
          <p:nvPr/>
        </p:nvSpPr>
        <p:spPr>
          <a:xfrm>
            <a:off x="480470" y="1108435"/>
            <a:ext cx="2515282" cy="1557080"/>
          </a:xfrm>
          <a:prstGeom prst="rect">
            <a:avLst/>
          </a:prstGeom>
          <a:solidFill>
            <a:srgbClr val="000000">
              <a:alpha val="35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107A20E-6F0F-478E-C847-F2B4D868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7174" y="2573111"/>
            <a:ext cx="4369525" cy="188872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By the end of Sprint, customer should be able to book a lesson or accommodation, and staff should access to his home page.</a:t>
            </a:r>
          </a:p>
          <a:p>
            <a:pPr marL="0" indent="0">
              <a:lnSpc>
                <a:spcPct val="114999"/>
              </a:lnSpc>
              <a:buNone/>
            </a:pPr>
            <a:br>
              <a:rPr lang="en-US"/>
            </a:b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 b="1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 marL="285750" indent="-285750">
              <a:lnSpc>
                <a:spcPct val="114999"/>
              </a:lnSpc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68BED0-E384-D71F-ECB6-2FD26C85D44B}"/>
              </a:ext>
            </a:extLst>
          </p:cNvPr>
          <p:cNvSpPr/>
          <p:nvPr/>
        </p:nvSpPr>
        <p:spPr>
          <a:xfrm>
            <a:off x="1233343" y="2665516"/>
            <a:ext cx="1762410" cy="1303841"/>
          </a:xfrm>
          <a:prstGeom prst="rect">
            <a:avLst/>
          </a:prstGeom>
          <a:solidFill>
            <a:srgbClr val="000000">
              <a:alpha val="35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7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EFBE6-9D9E-CBCF-5F39-7D962B60A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8773" y="841501"/>
            <a:ext cx="4372947" cy="3976236"/>
          </a:xfrm>
        </p:spPr>
        <p:txBody>
          <a:bodyPr>
            <a:norm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en-US" b="1">
                <a:solidFill>
                  <a:schemeClr val="tx1"/>
                </a:solidFill>
              </a:rPr>
              <a:t>Some of the DOD criteria that we have in our User Stories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Code has been peer-reviewed by Developer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Documents updated (including images added to User Guide)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Logout button is visible on the welcome page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Images and logo should be visible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Code has passed Unit Testing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Code has passed Manual Tests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 marL="285750" indent="-285750">
              <a:lnSpc>
                <a:spcPct val="114999"/>
              </a:lnSpc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48159-993E-3791-0D3B-082C404F9478}"/>
              </a:ext>
            </a:extLst>
          </p:cNvPr>
          <p:cNvSpPr txBox="1"/>
          <p:nvPr/>
        </p:nvSpPr>
        <p:spPr>
          <a:xfrm>
            <a:off x="7480818" y="4706905"/>
            <a:ext cx="13513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Neslihan Onur​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38961F5-0C4E-9DA4-0EB9-8184F05E5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80" y="9831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Sprint DOD</a:t>
            </a: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A65EA30E-02CD-32C8-D861-73C17DD74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39" r="-125" b="93"/>
          <a:stretch/>
        </p:blipFill>
        <p:spPr>
          <a:xfrm>
            <a:off x="325789" y="649598"/>
            <a:ext cx="2746626" cy="29447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8DF640-8530-4483-0E68-D9119F7304B6}"/>
              </a:ext>
            </a:extLst>
          </p:cNvPr>
          <p:cNvSpPr/>
          <p:nvPr/>
        </p:nvSpPr>
        <p:spPr>
          <a:xfrm>
            <a:off x="480470" y="1193989"/>
            <a:ext cx="2467373" cy="2251777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D978D9-24B0-693F-1141-34E698E2D31B}"/>
              </a:ext>
            </a:extLst>
          </p:cNvPr>
          <p:cNvSpPr/>
          <p:nvPr/>
        </p:nvSpPr>
        <p:spPr>
          <a:xfrm>
            <a:off x="983527" y="762797"/>
            <a:ext cx="1964316" cy="431193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E5FCB102-A6B1-BD04-7662-15E29F6A0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43" y="3477616"/>
            <a:ext cx="2695290" cy="15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9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590" descr="Diagram&#10;&#10;Description automatically generated">
            <a:extLst>
              <a:ext uri="{FF2B5EF4-FFF2-40B4-BE49-F238E27FC236}">
                <a16:creationId xmlns:a16="http://schemas.microsoft.com/office/drawing/2014/main" id="{75ED4EAC-5B9E-677F-13DC-BDC790B8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68" y="2631356"/>
            <a:ext cx="4398322" cy="2292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623DE-428F-418F-A07F-F519F80F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Team 5 – Agile Development Team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DEB5D-06E1-DBC9-CA35-C19CBB90D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670" y="1052639"/>
            <a:ext cx="4534943" cy="1872605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endParaRPr lang="en-US" sz="1400" b="1" u="sng">
              <a:solidFill>
                <a:schemeClr val="tx1"/>
              </a:solidFill>
              <a:latin typeface="Roboto"/>
            </a:endParaRPr>
          </a:p>
          <a:p>
            <a:pPr marL="400050" indent="-285750">
              <a:lnSpc>
                <a:spcPct val="114999"/>
              </a:lnSpc>
              <a:buFont typeface="Wingdings"/>
              <a:buChar char="ü"/>
            </a:pPr>
            <a:r>
              <a:rPr lang="en-US" sz="1400">
                <a:solidFill>
                  <a:schemeClr val="tx1"/>
                </a:solidFill>
              </a:rPr>
              <a:t>Daily Stand-ups with all Team members</a:t>
            </a:r>
          </a:p>
          <a:p>
            <a:pPr marL="400050" indent="-285750">
              <a:lnSpc>
                <a:spcPct val="114999"/>
              </a:lnSpc>
              <a:buFont typeface="Wingdings"/>
              <a:buChar char="ü"/>
            </a:pPr>
            <a:r>
              <a:rPr lang="en-US" sz="1400">
                <a:solidFill>
                  <a:schemeClr val="tx1"/>
                </a:solidFill>
              </a:rPr>
              <a:t>Scrum Master</a:t>
            </a:r>
          </a:p>
          <a:p>
            <a:pPr marL="400050" indent="-285750">
              <a:lnSpc>
                <a:spcPct val="114999"/>
              </a:lnSpc>
              <a:buFont typeface="Wingdings"/>
              <a:buChar char="ü"/>
            </a:pPr>
            <a:r>
              <a:rPr lang="en-US" sz="1400">
                <a:solidFill>
                  <a:schemeClr val="tx1"/>
                </a:solidFill>
              </a:rPr>
              <a:t>Timeboxing events</a:t>
            </a:r>
          </a:p>
          <a:p>
            <a:pPr marL="400050" indent="-285750">
              <a:lnSpc>
                <a:spcPct val="114999"/>
              </a:lnSpc>
              <a:buFont typeface="Wingdings"/>
              <a:buChar char="ü"/>
            </a:pPr>
            <a:r>
              <a:rPr lang="en-US" sz="1400">
                <a:solidFill>
                  <a:schemeClr val="tx1"/>
                </a:solidFill>
              </a:rPr>
              <a:t>Priorities tasks</a:t>
            </a:r>
          </a:p>
          <a:p>
            <a:pPr marL="400050" indent="-285750">
              <a:lnSpc>
                <a:spcPct val="114999"/>
              </a:lnSpc>
              <a:buFont typeface="Wingdings"/>
              <a:buChar char="ü"/>
            </a:pPr>
            <a:r>
              <a:rPr lang="en-US" sz="1400">
                <a:solidFill>
                  <a:schemeClr val="tx1"/>
                </a:solidFill>
              </a:rPr>
              <a:t>Focus on working features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2E486AAB-BAF3-41C3-50F2-5C6B568661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342642"/>
              </p:ext>
            </p:extLst>
          </p:nvPr>
        </p:nvGraphicFramePr>
        <p:xfrm>
          <a:off x="5353891" y="2052996"/>
          <a:ext cx="2999806" cy="2141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6" name="Graphic 616" descr="Users outline">
            <a:extLst>
              <a:ext uri="{FF2B5EF4-FFF2-40B4-BE49-F238E27FC236}">
                <a16:creationId xmlns:a16="http://schemas.microsoft.com/office/drawing/2014/main" id="{4E465640-EF39-51BA-5F40-868EB6A271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0701" y="1173802"/>
            <a:ext cx="914400" cy="914400"/>
          </a:xfrm>
          <a:prstGeom prst="rect">
            <a:avLst/>
          </a:prstGeom>
        </p:spPr>
      </p:pic>
      <p:pic>
        <p:nvPicPr>
          <p:cNvPr id="619" name="Graphic 619" descr="Programmer male outline">
            <a:extLst>
              <a:ext uri="{FF2B5EF4-FFF2-40B4-BE49-F238E27FC236}">
                <a16:creationId xmlns:a16="http://schemas.microsoft.com/office/drawing/2014/main" id="{443BA36B-B27E-5935-6FD2-6973DC9D69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3034" y="3316927"/>
            <a:ext cx="676894" cy="676894"/>
          </a:xfrm>
          <a:prstGeom prst="rect">
            <a:avLst/>
          </a:prstGeom>
        </p:spPr>
      </p:pic>
      <p:pic>
        <p:nvPicPr>
          <p:cNvPr id="620" name="Graphic 620" descr="Two Men outline">
            <a:extLst>
              <a:ext uri="{FF2B5EF4-FFF2-40B4-BE49-F238E27FC236}">
                <a16:creationId xmlns:a16="http://schemas.microsoft.com/office/drawing/2014/main" id="{02B3861C-85A0-7B2A-C25C-70151952D4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67598" y="4289219"/>
            <a:ext cx="765959" cy="773381"/>
          </a:xfrm>
          <a:prstGeom prst="rect">
            <a:avLst/>
          </a:prstGeom>
        </p:spPr>
      </p:pic>
      <p:pic>
        <p:nvPicPr>
          <p:cNvPr id="625" name="Graphic 625" descr="Acquisition with solid fill">
            <a:extLst>
              <a:ext uri="{FF2B5EF4-FFF2-40B4-BE49-F238E27FC236}">
                <a16:creationId xmlns:a16="http://schemas.microsoft.com/office/drawing/2014/main" id="{DFBD9564-CA2D-C9FB-1A9E-262B79783B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4940000">
            <a:off x="5116781" y="3302083"/>
            <a:ext cx="914400" cy="914400"/>
          </a:xfrm>
          <a:prstGeom prst="rect">
            <a:avLst/>
          </a:prstGeom>
        </p:spPr>
      </p:pic>
      <p:pic>
        <p:nvPicPr>
          <p:cNvPr id="626" name="Graphic 626" descr="Blog with solid fill">
            <a:extLst>
              <a:ext uri="{FF2B5EF4-FFF2-40B4-BE49-F238E27FC236}">
                <a16:creationId xmlns:a16="http://schemas.microsoft.com/office/drawing/2014/main" id="{B8FF3C88-0222-E4BB-E720-7A8405C221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67943" y="1988375"/>
            <a:ext cx="914400" cy="899556"/>
          </a:xfrm>
          <a:prstGeom prst="rect">
            <a:avLst/>
          </a:prstGeom>
        </p:spPr>
      </p:pic>
      <p:pic>
        <p:nvPicPr>
          <p:cNvPr id="627" name="Graphic 627" descr="Chat outline">
            <a:extLst>
              <a:ext uri="{FF2B5EF4-FFF2-40B4-BE49-F238E27FC236}">
                <a16:creationId xmlns:a16="http://schemas.microsoft.com/office/drawing/2014/main" id="{9DAAACE2-BE1E-81EC-7734-5419617439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3618" y="2797381"/>
            <a:ext cx="914400" cy="914400"/>
          </a:xfrm>
          <a:prstGeom prst="rect">
            <a:avLst/>
          </a:prstGeom>
        </p:spPr>
      </p:pic>
      <p:pic>
        <p:nvPicPr>
          <p:cNvPr id="628" name="Graphic 628" descr="Computer outline">
            <a:extLst>
              <a:ext uri="{FF2B5EF4-FFF2-40B4-BE49-F238E27FC236}">
                <a16:creationId xmlns:a16="http://schemas.microsoft.com/office/drawing/2014/main" id="{B3025913-FFE5-3043-A87A-D1A45D5203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00060" y="1832511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7C2591-E5A0-CAFE-7134-3DEDCC2BD55D}"/>
              </a:ext>
            </a:extLst>
          </p:cNvPr>
          <p:cNvSpPr txBox="1"/>
          <p:nvPr/>
        </p:nvSpPr>
        <p:spPr>
          <a:xfrm>
            <a:off x="7263626" y="461521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Yuzhou</a:t>
            </a:r>
            <a:r>
              <a:rPr lang="en-US"/>
              <a:t> Shao​ (Ken)</a:t>
            </a:r>
          </a:p>
        </p:txBody>
      </p:sp>
    </p:spTree>
    <p:extLst>
      <p:ext uri="{BB962C8B-B14F-4D97-AF65-F5344CB8AC3E}">
        <p14:creationId xmlns:p14="http://schemas.microsoft.com/office/powerpoint/2010/main" val="290551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FDF6-824E-F639-F3C9-1ED22CB7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27" y="13011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Project Architecture and 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48159-993E-3791-0D3B-082C404F9478}"/>
              </a:ext>
            </a:extLst>
          </p:cNvPr>
          <p:cNvSpPr txBox="1"/>
          <p:nvPr/>
        </p:nvSpPr>
        <p:spPr>
          <a:xfrm>
            <a:off x="7607439" y="4795882"/>
            <a:ext cx="1460892" cy="3146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Neslihan Onur​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914AD-74AF-9BF6-34B5-696B23ABE018}"/>
              </a:ext>
            </a:extLst>
          </p:cNvPr>
          <p:cNvSpPr/>
          <p:nvPr/>
        </p:nvSpPr>
        <p:spPr>
          <a:xfrm>
            <a:off x="3585321" y="1492623"/>
            <a:ext cx="916080" cy="91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JSF Pages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25CC99-2258-4CF7-75CF-E5C6E0B71F32}"/>
              </a:ext>
            </a:extLst>
          </p:cNvPr>
          <p:cNvSpPr/>
          <p:nvPr/>
        </p:nvSpPr>
        <p:spPr>
          <a:xfrm>
            <a:off x="4761938" y="1492622"/>
            <a:ext cx="916080" cy="91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JSF Beans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FA0461-A71A-3469-48EC-E739CFA15F32}"/>
              </a:ext>
            </a:extLst>
          </p:cNvPr>
          <p:cNvSpPr/>
          <p:nvPr/>
        </p:nvSpPr>
        <p:spPr>
          <a:xfrm>
            <a:off x="3291167" y="1005168"/>
            <a:ext cx="4496359" cy="1680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cs typeface="Arial"/>
              </a:rPr>
              <a:t>GUI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95D525-EE3A-8F36-8FE3-9E3C99C2A700}"/>
              </a:ext>
            </a:extLst>
          </p:cNvPr>
          <p:cNvSpPr/>
          <p:nvPr/>
        </p:nvSpPr>
        <p:spPr>
          <a:xfrm>
            <a:off x="3291166" y="2770093"/>
            <a:ext cx="4496359" cy="554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C000"/>
                </a:solidFill>
                <a:cs typeface="Arial"/>
              </a:rPr>
              <a:t>Application Server</a:t>
            </a:r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B02C9E09-F78C-0A25-58DD-484173F9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296" y="2886788"/>
            <a:ext cx="448796" cy="31121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ED0EC92-9427-6130-F115-D6E9551AC7D0}"/>
              </a:ext>
            </a:extLst>
          </p:cNvPr>
          <p:cNvGrpSpPr/>
          <p:nvPr/>
        </p:nvGrpSpPr>
        <p:grpSpPr>
          <a:xfrm>
            <a:off x="484092" y="1442196"/>
            <a:ext cx="848845" cy="949697"/>
            <a:chOff x="6358776" y="1106019"/>
            <a:chExt cx="848845" cy="949697"/>
          </a:xfrm>
        </p:grpSpPr>
        <p:pic>
          <p:nvPicPr>
            <p:cNvPr id="5" name="Picture 5" descr="Icon&#10;&#10;Description automatically generated">
              <a:extLst>
                <a:ext uri="{FF2B5EF4-FFF2-40B4-BE49-F238E27FC236}">
                  <a16:creationId xmlns:a16="http://schemas.microsoft.com/office/drawing/2014/main" id="{8F4708CB-2478-7420-763F-B6027D496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2098" y="1225235"/>
              <a:ext cx="278827" cy="270549"/>
            </a:xfrm>
            <a:prstGeom prst="rect">
              <a:avLst/>
            </a:prstGeom>
          </p:spPr>
        </p:pic>
        <p:pic>
          <p:nvPicPr>
            <p:cNvPr id="12" name="Picture 12" descr="Logo, icon&#10;&#10;Description automatically generated">
              <a:extLst>
                <a:ext uri="{FF2B5EF4-FFF2-40B4-BE49-F238E27FC236}">
                  <a16:creationId xmlns:a16="http://schemas.microsoft.com/office/drawing/2014/main" id="{AA859DFC-CD29-4A9D-B699-2FFD4EC8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6780679" y="1206805"/>
              <a:ext cx="289113" cy="30941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90B36E-3FE8-A160-6534-43EC42504893}"/>
                </a:ext>
              </a:extLst>
            </p:cNvPr>
            <p:cNvSpPr/>
            <p:nvPr/>
          </p:nvSpPr>
          <p:spPr>
            <a:xfrm>
              <a:off x="6358776" y="1106019"/>
              <a:ext cx="848845" cy="9496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b"/>
            <a:lstStyle/>
            <a:p>
              <a:pPr algn="ctr"/>
              <a:r>
                <a:rPr lang="en-US">
                  <a:solidFill>
                    <a:srgbClr val="000000"/>
                  </a:solidFill>
                  <a:cs typeface="Arial"/>
                </a:rPr>
                <a:t>Browser</a:t>
              </a:r>
              <a:br>
                <a:rPr lang="en-US">
                  <a:solidFill>
                    <a:srgbClr val="000000"/>
                  </a:solidFill>
                  <a:cs typeface="Arial"/>
                </a:rPr>
              </a:br>
              <a:r>
                <a:rPr lang="en-US">
                  <a:solidFill>
                    <a:srgbClr val="000000"/>
                  </a:solidFill>
                  <a:cs typeface="Arial"/>
                </a:rPr>
                <a:t>(HTTP)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BF16E34-399B-76AE-D74D-14DBFB3D8138}"/>
              </a:ext>
            </a:extLst>
          </p:cNvPr>
          <p:cNvSpPr/>
          <p:nvPr/>
        </p:nvSpPr>
        <p:spPr>
          <a:xfrm>
            <a:off x="391643" y="1282512"/>
            <a:ext cx="1100976" cy="1538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algn="ctr"/>
            <a:r>
              <a:rPr lang="en-US" b="1">
                <a:solidFill>
                  <a:srgbClr val="7030A0"/>
                </a:solidFill>
                <a:cs typeface="Arial"/>
              </a:rPr>
              <a:t>Client Side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CC9DF5-EA92-45DB-E8BF-8E86FB042D5C}"/>
              </a:ext>
            </a:extLst>
          </p:cNvPr>
          <p:cNvCxnSpPr/>
          <p:nvPr/>
        </p:nvCxnSpPr>
        <p:spPr>
          <a:xfrm flipV="1">
            <a:off x="1332939" y="1617008"/>
            <a:ext cx="2259107" cy="3529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829AF-6844-66AC-5FCD-3C4CF7C8DC8C}"/>
              </a:ext>
            </a:extLst>
          </p:cNvPr>
          <p:cNvCxnSpPr>
            <a:cxnSpLocks/>
          </p:cNvCxnSpPr>
          <p:nvPr/>
        </p:nvCxnSpPr>
        <p:spPr>
          <a:xfrm flipH="1">
            <a:off x="1322857" y="2265830"/>
            <a:ext cx="2279271" cy="2353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D94025-7839-B105-A70A-30FCB62DCA61}"/>
              </a:ext>
            </a:extLst>
          </p:cNvPr>
          <p:cNvSpPr txBox="1"/>
          <p:nvPr/>
        </p:nvSpPr>
        <p:spPr>
          <a:xfrm>
            <a:off x="1890992" y="1302684"/>
            <a:ext cx="7776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request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6D1FD8-2044-D013-FE25-8BCA56BA2B4D}"/>
              </a:ext>
            </a:extLst>
          </p:cNvPr>
          <p:cNvSpPr txBox="1"/>
          <p:nvPr/>
        </p:nvSpPr>
        <p:spPr>
          <a:xfrm>
            <a:off x="1806946" y="1933013"/>
            <a:ext cx="10046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response</a:t>
            </a:r>
          </a:p>
        </p:txBody>
      </p:sp>
      <p:pic>
        <p:nvPicPr>
          <p:cNvPr id="30" name="Picture 30" descr="Logo&#10;&#10;Description automatically generated">
            <a:extLst>
              <a:ext uri="{FF2B5EF4-FFF2-40B4-BE49-F238E27FC236}">
                <a16:creationId xmlns:a16="http://schemas.microsoft.com/office/drawing/2014/main" id="{8499A817-DDB2-EFE3-6D67-F4E4BE704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930" y="1917887"/>
            <a:ext cx="358557" cy="652182"/>
          </a:xfrm>
          <a:prstGeom prst="rect">
            <a:avLst/>
          </a:prstGeom>
        </p:spPr>
      </p:pic>
      <p:pic>
        <p:nvPicPr>
          <p:cNvPr id="31" name="Picture 31" descr="Logo&#10;&#10;Description automatically generated">
            <a:extLst>
              <a:ext uri="{FF2B5EF4-FFF2-40B4-BE49-F238E27FC236}">
                <a16:creationId xmlns:a16="http://schemas.microsoft.com/office/drawing/2014/main" id="{ADBCC312-EB4F-E8CC-68D9-59332372B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539" y="1705648"/>
            <a:ext cx="818589" cy="429521"/>
          </a:xfrm>
          <a:prstGeom prst="rect">
            <a:avLst/>
          </a:prstGeom>
        </p:spPr>
      </p:pic>
      <p:pic>
        <p:nvPicPr>
          <p:cNvPr id="32" name="Picture 32" descr="Icon&#10;&#10;Description automatically generated">
            <a:extLst>
              <a:ext uri="{FF2B5EF4-FFF2-40B4-BE49-F238E27FC236}">
                <a16:creationId xmlns:a16="http://schemas.microsoft.com/office/drawing/2014/main" id="{27D153B8-F98B-5573-8451-6EF77609C8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779" y="1208150"/>
            <a:ext cx="356349" cy="50003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7C58249A-BB0C-4686-ADD0-D068AD7FA9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5540" y="1075485"/>
            <a:ext cx="549090" cy="748553"/>
          </a:xfrm>
          <a:prstGeom prst="rect">
            <a:avLst/>
          </a:prstGeom>
        </p:spPr>
      </p:pic>
      <p:pic>
        <p:nvPicPr>
          <p:cNvPr id="35" name="Picture 35" descr="Logo, icon&#10;&#10;Description automatically generated">
            <a:extLst>
              <a:ext uri="{FF2B5EF4-FFF2-40B4-BE49-F238E27FC236}">
                <a16:creationId xmlns:a16="http://schemas.microsoft.com/office/drawing/2014/main" id="{6D16E743-2666-D787-F985-A5EC4F8ADF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9494" y="1233767"/>
            <a:ext cx="423583" cy="431987"/>
          </a:xfrm>
          <a:prstGeom prst="rect">
            <a:avLst/>
          </a:prstGeom>
        </p:spPr>
      </p:pic>
      <p:pic>
        <p:nvPicPr>
          <p:cNvPr id="37" name="Picture 3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F487EC-C51A-E6CF-6E6F-F8E0426193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7244" r="27461" b="497"/>
          <a:stretch/>
        </p:blipFill>
        <p:spPr>
          <a:xfrm>
            <a:off x="6416766" y="2224647"/>
            <a:ext cx="246253" cy="33283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6C387A-3C50-52C7-2DA7-A29A4BC59515}"/>
              </a:ext>
            </a:extLst>
          </p:cNvPr>
          <p:cNvCxnSpPr>
            <a:cxnSpLocks/>
          </p:cNvCxnSpPr>
          <p:nvPr/>
        </p:nvCxnSpPr>
        <p:spPr>
          <a:xfrm flipV="1">
            <a:off x="4501402" y="1793501"/>
            <a:ext cx="292476" cy="168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20204E-0E07-020B-F28A-35BB2B8F2AEB}"/>
              </a:ext>
            </a:extLst>
          </p:cNvPr>
          <p:cNvCxnSpPr>
            <a:cxnSpLocks/>
          </p:cNvCxnSpPr>
          <p:nvPr/>
        </p:nvCxnSpPr>
        <p:spPr>
          <a:xfrm flipH="1" flipV="1">
            <a:off x="4508127" y="2222125"/>
            <a:ext cx="237002" cy="168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0" descr="A picture containing transport, aircraft, balloon&#10;&#10;Description automatically generated">
            <a:extLst>
              <a:ext uri="{FF2B5EF4-FFF2-40B4-BE49-F238E27FC236}">
                <a16:creationId xmlns:a16="http://schemas.microsoft.com/office/drawing/2014/main" id="{8AF51489-BE5B-3E1D-86AF-634EDE014B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7123" y="4339608"/>
            <a:ext cx="734546" cy="181704"/>
          </a:xfrm>
          <a:prstGeom prst="rect">
            <a:avLst/>
          </a:prstGeom>
        </p:spPr>
      </p:pic>
      <p:pic>
        <p:nvPicPr>
          <p:cNvPr id="41" name="Picture 41" descr="Logo, icon&#10;&#10;Description automatically generated">
            <a:extLst>
              <a:ext uri="{FF2B5EF4-FFF2-40B4-BE49-F238E27FC236}">
                <a16:creationId xmlns:a16="http://schemas.microsoft.com/office/drawing/2014/main" id="{08C10054-EA8E-BFA1-6779-6C4BB37281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456" y="4125957"/>
            <a:ext cx="1028700" cy="24685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F29EB47-4D8B-7FA3-5BA2-18A6F2E59DB7}"/>
              </a:ext>
            </a:extLst>
          </p:cNvPr>
          <p:cNvSpPr txBox="1"/>
          <p:nvPr/>
        </p:nvSpPr>
        <p:spPr>
          <a:xfrm>
            <a:off x="6006988" y="4031248"/>
            <a:ext cx="722778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Build by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815174-B3D9-89AD-95C8-0CD197455EFC}"/>
              </a:ext>
            </a:extLst>
          </p:cNvPr>
          <p:cNvSpPr txBox="1"/>
          <p:nvPr/>
        </p:nvSpPr>
        <p:spPr>
          <a:xfrm>
            <a:off x="3757676" y="3833365"/>
            <a:ext cx="1218637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7030A0"/>
                </a:solidFill>
              </a:rPr>
              <a:t>Developed on</a:t>
            </a:r>
          </a:p>
        </p:txBody>
      </p:sp>
      <p:pic>
        <p:nvPicPr>
          <p:cNvPr id="44" name="Picture 44" descr="Logo&#10;&#10;Description automatically generated">
            <a:extLst>
              <a:ext uri="{FF2B5EF4-FFF2-40B4-BE49-F238E27FC236}">
                <a16:creationId xmlns:a16="http://schemas.microsoft.com/office/drawing/2014/main" id="{F1474B1E-B478-30FC-74E4-83ACC053A5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5535" y="4462940"/>
            <a:ext cx="714936" cy="71493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9609022-F9E6-D320-6AA2-20914AF7E7BF}"/>
              </a:ext>
            </a:extLst>
          </p:cNvPr>
          <p:cNvSpPr txBox="1"/>
          <p:nvPr/>
        </p:nvSpPr>
        <p:spPr>
          <a:xfrm>
            <a:off x="1920936" y="3983236"/>
            <a:ext cx="1953192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Source Controlled </a:t>
            </a:r>
            <a:endParaRPr lang="en-US">
              <a:solidFill>
                <a:srgbClr val="0070C0"/>
              </a:solidFill>
            </a:endParaRPr>
          </a:p>
          <a:p>
            <a:r>
              <a:rPr lang="en-US" sz="1600" b="1">
                <a:solidFill>
                  <a:srgbClr val="0070C0"/>
                </a:solidFill>
              </a:rPr>
              <a:t>by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38492-D6FC-DA49-A15A-056FF62C6E16}"/>
              </a:ext>
            </a:extLst>
          </p:cNvPr>
          <p:cNvSpPr txBox="1"/>
          <p:nvPr/>
        </p:nvSpPr>
        <p:spPr>
          <a:xfrm>
            <a:off x="216700" y="3805386"/>
            <a:ext cx="1537250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Project</a:t>
            </a:r>
            <a:endParaRPr lang="en-US" err="1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Managed 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by</a:t>
            </a:r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9" name="Picture 15" descr="Logo&#10;&#10;Description automatically generated">
            <a:extLst>
              <a:ext uri="{FF2B5EF4-FFF2-40B4-BE49-F238E27FC236}">
                <a16:creationId xmlns:a16="http://schemas.microsoft.com/office/drawing/2014/main" id="{FD43F0B6-79D3-A053-B85D-01AB0AEB31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6937" y="4327739"/>
            <a:ext cx="559866" cy="375590"/>
          </a:xfrm>
          <a:prstGeom prst="rect">
            <a:avLst/>
          </a:prstGeom>
        </p:spPr>
      </p:pic>
      <p:pic>
        <p:nvPicPr>
          <p:cNvPr id="17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338559D9-C422-6254-D692-5BF5677B4F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1160" y="4607634"/>
            <a:ext cx="949991" cy="2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995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Simple Light</vt:lpstr>
      <vt:lpstr>PowerPoint Presentation</vt:lpstr>
      <vt:lpstr>The Fantastic 5++ </vt:lpstr>
      <vt:lpstr>Project Brief</vt:lpstr>
      <vt:lpstr>Website Planning</vt:lpstr>
      <vt:lpstr>Sprint 1 Retrospective</vt:lpstr>
      <vt:lpstr>Sprint Goal</vt:lpstr>
      <vt:lpstr>Sprint DOD</vt:lpstr>
      <vt:lpstr>Team 5 – Agile Development Team</vt:lpstr>
      <vt:lpstr>Project Architecture and Technologies</vt:lpstr>
      <vt:lpstr>Benefits of online surfing website to the customers  </vt:lpstr>
      <vt:lpstr>Sprint 1 </vt:lpstr>
      <vt:lpstr>Sprint Backlog</vt:lpstr>
      <vt:lpstr>Sprint 1 Burndown Chart</vt:lpstr>
      <vt:lpstr>Sprint 2 Burndown Chart</vt:lpstr>
      <vt:lpstr>Testing Our Website</vt:lpstr>
      <vt:lpstr> Coverage Report</vt:lpstr>
      <vt:lpstr>User Guide</vt:lpstr>
      <vt:lpstr>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Una.Fleming</dc:creator>
  <cp:revision>1</cp:revision>
  <dcterms:modified xsi:type="dcterms:W3CDTF">2022-08-16T14:03:49Z</dcterms:modified>
</cp:coreProperties>
</file>